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2" r:id="rId2"/>
    <p:sldId id="263" r:id="rId3"/>
    <p:sldId id="266" r:id="rId4"/>
    <p:sldId id="267" r:id="rId5"/>
    <p:sldId id="268" r:id="rId6"/>
    <p:sldId id="269" r:id="rId7"/>
    <p:sldId id="270" r:id="rId8"/>
    <p:sldId id="280" r:id="rId9"/>
    <p:sldId id="279" r:id="rId10"/>
    <p:sldId id="265" r:id="rId11"/>
    <p:sldId id="271" r:id="rId12"/>
    <p:sldId id="272" r:id="rId13"/>
    <p:sldId id="277" r:id="rId14"/>
    <p:sldId id="275" r:id="rId15"/>
    <p:sldId id="276" r:id="rId16"/>
    <p:sldId id="283" r:id="rId17"/>
    <p:sldId id="282" r:id="rId18"/>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1561" autoAdjust="0"/>
  </p:normalViewPr>
  <p:slideViewPr>
    <p:cSldViewPr>
      <p:cViewPr>
        <p:scale>
          <a:sx n="100" d="100"/>
          <a:sy n="100" d="100"/>
        </p:scale>
        <p:origin x="-234" y="-3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7.emf"/><Relationship Id="rId13" Type="http://schemas.openxmlformats.org/officeDocument/2006/relationships/image" Target="../media/image22.emf"/><Relationship Id="rId18" Type="http://schemas.openxmlformats.org/officeDocument/2006/relationships/image" Target="../media/image27.emf"/><Relationship Id="rId3" Type="http://schemas.openxmlformats.org/officeDocument/2006/relationships/image" Target="../media/image12.emf"/><Relationship Id="rId7" Type="http://schemas.openxmlformats.org/officeDocument/2006/relationships/image" Target="../media/image16.emf"/><Relationship Id="rId12" Type="http://schemas.openxmlformats.org/officeDocument/2006/relationships/image" Target="../media/image21.emf"/><Relationship Id="rId17" Type="http://schemas.openxmlformats.org/officeDocument/2006/relationships/image" Target="../media/image26.emf"/><Relationship Id="rId2" Type="http://schemas.openxmlformats.org/officeDocument/2006/relationships/image" Target="../media/image11.emf"/><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image" Target="../media/image10.emf"/><Relationship Id="rId6" Type="http://schemas.openxmlformats.org/officeDocument/2006/relationships/image" Target="../media/image15.emf"/><Relationship Id="rId11" Type="http://schemas.openxmlformats.org/officeDocument/2006/relationships/image" Target="../media/image20.emf"/><Relationship Id="rId5" Type="http://schemas.openxmlformats.org/officeDocument/2006/relationships/image" Target="../media/image14.emf"/><Relationship Id="rId15" Type="http://schemas.openxmlformats.org/officeDocument/2006/relationships/image" Target="../media/image24.emf"/><Relationship Id="rId10" Type="http://schemas.openxmlformats.org/officeDocument/2006/relationships/image" Target="../media/image19.emf"/><Relationship Id="rId19" Type="http://schemas.openxmlformats.org/officeDocument/2006/relationships/image" Target="../media/image28.emf"/><Relationship Id="rId4" Type="http://schemas.openxmlformats.org/officeDocument/2006/relationships/image" Target="../media/image13.emf"/><Relationship Id="rId9" Type="http://schemas.openxmlformats.org/officeDocument/2006/relationships/image" Target="../media/image18.emf"/><Relationship Id="rId14" Type="http://schemas.openxmlformats.org/officeDocument/2006/relationships/image" Target="../media/image2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image" Target="../media/image41.emf"/><Relationship Id="rId5" Type="http://schemas.openxmlformats.org/officeDocument/2006/relationships/image" Target="../media/image39.emf"/><Relationship Id="rId4" Type="http://schemas.openxmlformats.org/officeDocument/2006/relationships/image" Target="../media/image4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D92FEA1-924D-4572-9CC3-481E78E82DE8}" type="datetimeFigureOut">
              <a:rPr lang="en-US"/>
              <a:pPr>
                <a:defRPr/>
              </a:pPr>
              <a:t>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C40280A8-FF3A-4953-B71E-32DF536E0BE8}" type="slidenum">
              <a:rPr lang="en-US"/>
              <a:pPr>
                <a:defRPr/>
              </a:pPr>
              <a:t>‹#›</a:t>
            </a:fld>
            <a:endParaRPr lang="en-US"/>
          </a:p>
        </p:txBody>
      </p:sp>
    </p:spTree>
    <p:extLst>
      <p:ext uri="{BB962C8B-B14F-4D97-AF65-F5344CB8AC3E}">
        <p14:creationId xmlns:p14="http://schemas.microsoft.com/office/powerpoint/2010/main" val="25305533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6ABB84B-66B6-4ED3-BD85-62FBDF87C0D3}" type="slidenum">
              <a:rPr lang="en-US" smtClean="0"/>
              <a:pPr/>
              <a:t>13</a:t>
            </a:fld>
            <a:endParaRPr lang="en-US" smtClean="0"/>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58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698A6DE-5E96-4B95-906A-2E4D617BEBE2}" type="slidenum">
              <a:rPr lang="en-US" smtClean="0"/>
              <a:pPr/>
              <a:t>14</a:t>
            </a:fld>
            <a:endParaRPr lang="en-US" smtClean="0"/>
          </a:p>
        </p:txBody>
      </p:sp>
      <p:sp>
        <p:nvSpPr>
          <p:cNvPr id="256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US" smtClean="0"/>
              <a:t>Objective function coefficients for the decision variables are 2 for x1 and 3 for x2.</a:t>
            </a:r>
          </a:p>
          <a:p>
            <a:pPr eaLnBrk="1" hangingPunct="1">
              <a:spcBef>
                <a:spcPct val="0"/>
              </a:spcBef>
              <a:buFontTx/>
              <a:buChar char="•"/>
            </a:pPr>
            <a:r>
              <a:rPr lang="en-US" smtClean="0"/>
              <a:t>S.t. is subject to and means that the values of the decision variables must satisfy all constraints-functional and variable type.</a:t>
            </a:r>
          </a:p>
          <a:p>
            <a:pPr eaLnBrk="1" hangingPunct="1">
              <a:spcBef>
                <a:spcPct val="0"/>
              </a:spcBef>
              <a:buFontTx/>
              <a:buChar char="•"/>
            </a:pPr>
            <a:r>
              <a:rPr lang="en-US" smtClean="0"/>
              <a:t>For a constraint to be reasonable, all terms in the constraints must have the same units.</a:t>
            </a:r>
          </a:p>
          <a:p>
            <a:pPr eaLnBrk="1" hangingPunct="1">
              <a:spcBef>
                <a:spcPct val="0"/>
              </a:spcBef>
              <a:buFontTx/>
              <a:buChar char="•"/>
            </a:pPr>
            <a:r>
              <a:rPr lang="en-US" smtClean="0"/>
              <a:t>The coefficients of the decision variables in the constraints are called technological coefficients.</a:t>
            </a:r>
          </a:p>
          <a:p>
            <a:pPr eaLnBrk="1" hangingPunct="1">
              <a:spcBef>
                <a:spcPct val="0"/>
              </a:spcBef>
              <a:buFontTx/>
              <a:buChar char="•"/>
            </a:pPr>
            <a:r>
              <a:rPr lang="en-US" smtClean="0"/>
              <a:t>Parameters: objective function coefficients, right-hand-side constants, and technological coefficients.</a:t>
            </a:r>
          </a:p>
          <a:p>
            <a:pPr eaLnBrk="1" hangingPunct="1">
              <a:spcBef>
                <a:spcPct val="0"/>
              </a:spcBef>
              <a:buFontTx/>
              <a:buChar char="•"/>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4FB6B24-62F8-4284-AC46-E3EDC9988151}" type="slidenum">
              <a:rPr lang="en-US" smtClean="0"/>
              <a:pPr/>
              <a:t>15</a:t>
            </a:fld>
            <a:endParaRPr lang="en-US" smtClean="0"/>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According to property 1, we need to consider only the Corner Points feasible, that are 1, 2, 8, 10, and 7. The other points, although are corner points, are not feasible are therefore dropped.</a:t>
            </a:r>
          </a:p>
          <a:p>
            <a:pPr eaLnBrk="1" hangingPunct="1">
              <a:spcBef>
                <a:spcPct val="0"/>
              </a:spcBef>
              <a:buFontTx/>
              <a:buChar char="•"/>
            </a:pPr>
            <a:r>
              <a:rPr lang="en-US" smtClean="0"/>
              <a:t>Notice that at point number 10, constraint 2 and 3 are binding constraints:</a:t>
            </a:r>
          </a:p>
          <a:p>
            <a:pPr eaLnBrk="1" hangingPunct="1">
              <a:spcBef>
                <a:spcPct val="0"/>
              </a:spcBef>
            </a:pPr>
            <a:r>
              <a:rPr lang="en-US" smtClean="0"/>
              <a:t>Binding constraint if the LHS and the RHS of the constraint are equal when the optimal values of the decision variables are substituted into the constraint.</a:t>
            </a:r>
          </a:p>
          <a:p>
            <a:pPr eaLnBrk="1" hangingPunct="1">
              <a:spcBef>
                <a:spcPct val="0"/>
              </a:spcBef>
            </a:pPr>
            <a:r>
              <a:rPr lang="en-US" smtClean="0"/>
              <a:t>A constraint is nonbinding if the LHS and the RHS of the constraint are unequal when the optimal values of the decision variables are substituted into the constraint.</a:t>
            </a:r>
          </a:p>
          <a:p>
            <a:pPr eaLnBrk="1" hangingPunct="1">
              <a:spcBef>
                <a:spcPct val="0"/>
              </a:spcBef>
            </a:pPr>
            <a:endParaRPr lang="en-US" smtClean="0"/>
          </a:p>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316F1B63-FAA9-4F63-BD1B-42C49FCE465B}" type="slidenum">
              <a:rPr lang="en-US" smtClean="0"/>
              <a:pPr/>
              <a:t>16</a:t>
            </a:fld>
            <a:endParaRPr lang="en-US" smtClean="0"/>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316F1B63-FAA9-4F63-BD1B-42C49FCE465B}" type="slidenum">
              <a:rPr lang="en-US" smtClean="0"/>
              <a:pPr/>
              <a:t>17</a:t>
            </a:fld>
            <a:endParaRPr lang="en-US" smtClean="0"/>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BA48579D-61BB-4162-81A5-5901B6E79549}" type="datetime1">
              <a:rPr lang="en-US" smtClean="0"/>
              <a:t>2/1/2013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3001EC56-157F-42D4-BC3C-54FCA76BFB0F}" type="slidenum">
              <a:rPr lang="en-CA"/>
              <a:pPr>
                <a:defRPr/>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066DDCFF-F644-477C-9836-63746AFFB6A9}" type="datetime1">
              <a:rPr lang="en-US" smtClean="0"/>
              <a:t>2/1/2013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3B13BADC-3628-4CB4-BCDB-D54588957CAA}" type="slidenum">
              <a:rPr lang="en-CA"/>
              <a:pPr>
                <a:defRPr/>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3258D85F-2A50-4633-956D-11622CF2A2B1}" type="datetime1">
              <a:rPr lang="en-US" smtClean="0"/>
              <a:t>2/1/2013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2A8DC3C8-8C62-45DD-8190-FA8F599D5CBF}" type="slidenum">
              <a:rPr lang="en-CA"/>
              <a:pPr>
                <a:defRPr/>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E98CD2ED-F131-47D2-82C6-5542EED2317F}" type="datetime1">
              <a:rPr lang="en-US" smtClean="0"/>
              <a:t>2/1/2013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589E4E0E-8689-4617-B0D9-BDEC7E0266CA}"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3D16455-401A-461E-AF8C-2EB9DD2FEECA}" type="datetime1">
              <a:rPr lang="en-US" smtClean="0"/>
              <a:t>2/1/2013</a:t>
            </a:fld>
            <a:endParaRPr lang="en-CA"/>
          </a:p>
        </p:txBody>
      </p:sp>
      <p:sp>
        <p:nvSpPr>
          <p:cNvPr id="5" name="Footer Placeholder 4"/>
          <p:cNvSpPr>
            <a:spLocks noGrp="1"/>
          </p:cNvSpPr>
          <p:nvPr>
            <p:ph type="ftr" sz="quarter" idx="11"/>
          </p:nvPr>
        </p:nvSpPr>
        <p:spPr/>
        <p:txBody>
          <a:bodyPr/>
          <a:lstStyle>
            <a:lvl1pPr>
              <a:defRPr/>
            </a:lvl1pPr>
          </a:lstStyle>
          <a:p>
            <a:pPr>
              <a:defRPr/>
            </a:pPr>
            <a:endParaRPr lang="en-CA"/>
          </a:p>
        </p:txBody>
      </p:sp>
      <p:sp>
        <p:nvSpPr>
          <p:cNvPr id="6" name="Slide Number Placeholder 5"/>
          <p:cNvSpPr>
            <a:spLocks noGrp="1"/>
          </p:cNvSpPr>
          <p:nvPr>
            <p:ph type="sldNum" sz="quarter" idx="12"/>
          </p:nvPr>
        </p:nvSpPr>
        <p:spPr/>
        <p:txBody>
          <a:bodyPr/>
          <a:lstStyle>
            <a:lvl1pPr>
              <a:defRPr/>
            </a:lvl1pPr>
          </a:lstStyle>
          <a:p>
            <a:pPr>
              <a:defRPr/>
            </a:pPr>
            <a:fld id="{4546DB05-05BA-42F3-BA41-9D57633C16F3}"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1ABEB0CD-75AD-4DEF-92E0-73A25B649580}" type="datetime1">
              <a:rPr lang="en-US" smtClean="0"/>
              <a:t>2/1/2013</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11A740C7-BB16-4D07-8875-461E8D9344D7}"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D602EE9B-FB44-4C7A-85E3-9F4C67EF71EF}" type="datetime1">
              <a:rPr lang="en-US" smtClean="0"/>
              <a:t>2/1/2013</a:t>
            </a:fld>
            <a:endParaRPr lang="en-CA"/>
          </a:p>
        </p:txBody>
      </p:sp>
      <p:sp>
        <p:nvSpPr>
          <p:cNvPr id="8" name="Footer Placeholder 4"/>
          <p:cNvSpPr>
            <a:spLocks noGrp="1"/>
          </p:cNvSpPr>
          <p:nvPr>
            <p:ph type="ftr" sz="quarter" idx="11"/>
          </p:nvPr>
        </p:nvSpPr>
        <p:spPr/>
        <p:txBody>
          <a:bodyPr/>
          <a:lstStyle>
            <a:lvl1pPr>
              <a:defRPr/>
            </a:lvl1pPr>
          </a:lstStyle>
          <a:p>
            <a:pPr>
              <a:defRPr/>
            </a:pPr>
            <a:endParaRPr lang="en-CA"/>
          </a:p>
        </p:txBody>
      </p:sp>
      <p:sp>
        <p:nvSpPr>
          <p:cNvPr id="9" name="Slide Number Placeholder 5"/>
          <p:cNvSpPr>
            <a:spLocks noGrp="1"/>
          </p:cNvSpPr>
          <p:nvPr>
            <p:ph type="sldNum" sz="quarter" idx="12"/>
          </p:nvPr>
        </p:nvSpPr>
        <p:spPr/>
        <p:txBody>
          <a:bodyPr/>
          <a:lstStyle>
            <a:lvl1pPr>
              <a:defRPr/>
            </a:lvl1pPr>
          </a:lstStyle>
          <a:p>
            <a:pPr>
              <a:defRPr/>
            </a:pPr>
            <a:fld id="{438DCE32-40FE-4391-A9F1-B984A904AE03}"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A6238884-0E4F-4D86-B843-3BD6C80685E9}" type="datetime1">
              <a:rPr lang="en-US" smtClean="0"/>
              <a:t>2/1/2013</a:t>
            </a:fld>
            <a:endParaRPr lang="en-CA"/>
          </a:p>
        </p:txBody>
      </p:sp>
      <p:sp>
        <p:nvSpPr>
          <p:cNvPr id="4" name="Footer Placeholder 4"/>
          <p:cNvSpPr>
            <a:spLocks noGrp="1"/>
          </p:cNvSpPr>
          <p:nvPr>
            <p:ph type="ftr" sz="quarter" idx="11"/>
          </p:nvPr>
        </p:nvSpPr>
        <p:spPr/>
        <p:txBody>
          <a:bodyPr/>
          <a:lstStyle>
            <a:lvl1pPr>
              <a:defRPr/>
            </a:lvl1pPr>
          </a:lstStyle>
          <a:p>
            <a:pPr>
              <a:defRPr/>
            </a:pPr>
            <a:endParaRPr lang="en-CA"/>
          </a:p>
        </p:txBody>
      </p:sp>
      <p:sp>
        <p:nvSpPr>
          <p:cNvPr id="5" name="Slide Number Placeholder 5"/>
          <p:cNvSpPr>
            <a:spLocks noGrp="1"/>
          </p:cNvSpPr>
          <p:nvPr>
            <p:ph type="sldNum" sz="quarter" idx="12"/>
          </p:nvPr>
        </p:nvSpPr>
        <p:spPr/>
        <p:txBody>
          <a:bodyPr/>
          <a:lstStyle>
            <a:lvl1pPr>
              <a:defRPr/>
            </a:lvl1pPr>
          </a:lstStyle>
          <a:p>
            <a:pPr>
              <a:defRPr/>
            </a:pPr>
            <a:fld id="{1089F0A0-8967-419A-A57F-E20889140465}"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7C15A22-25DF-4EAB-A395-5F694BDAA3BE}" type="datetime1">
              <a:rPr lang="en-US" smtClean="0"/>
              <a:t>2/1/2013</a:t>
            </a:fld>
            <a:endParaRPr lang="en-CA"/>
          </a:p>
        </p:txBody>
      </p:sp>
      <p:sp>
        <p:nvSpPr>
          <p:cNvPr id="3" name="Footer Placeholder 4"/>
          <p:cNvSpPr>
            <a:spLocks noGrp="1"/>
          </p:cNvSpPr>
          <p:nvPr>
            <p:ph type="ftr" sz="quarter" idx="11"/>
          </p:nvPr>
        </p:nvSpPr>
        <p:spPr/>
        <p:txBody>
          <a:bodyPr/>
          <a:lstStyle>
            <a:lvl1pPr>
              <a:defRPr/>
            </a:lvl1pPr>
          </a:lstStyle>
          <a:p>
            <a:pPr>
              <a:defRPr/>
            </a:pPr>
            <a:endParaRPr lang="en-CA"/>
          </a:p>
        </p:txBody>
      </p:sp>
      <p:sp>
        <p:nvSpPr>
          <p:cNvPr id="4" name="Slide Number Placeholder 5"/>
          <p:cNvSpPr>
            <a:spLocks noGrp="1"/>
          </p:cNvSpPr>
          <p:nvPr>
            <p:ph type="sldNum" sz="quarter" idx="12"/>
          </p:nvPr>
        </p:nvSpPr>
        <p:spPr/>
        <p:txBody>
          <a:bodyPr/>
          <a:lstStyle>
            <a:lvl1pPr>
              <a:defRPr/>
            </a:lvl1pPr>
          </a:lstStyle>
          <a:p>
            <a:pPr>
              <a:defRPr/>
            </a:pPr>
            <a:fld id="{EBE93CE6-8E48-48B4-8B01-172C2817097F}" type="slidenum">
              <a:rPr lang="en-CA"/>
              <a:pPr>
                <a:defRPr/>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4A3A3AC-E839-4C3E-839A-BCCAA0A6411C}" type="datetime1">
              <a:rPr lang="en-US" smtClean="0"/>
              <a:t>2/1/2013</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812BA2BF-FD18-4569-9E6F-F2BEF8345848}" type="slidenum">
              <a:rPr lang="en-CA"/>
              <a:pPr>
                <a:defRPr/>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2739BEC-DCD2-4301-BB37-1C4E72BA6B97}" type="datetime1">
              <a:rPr lang="en-US" smtClean="0"/>
              <a:t>2/1/2013</a:t>
            </a:fld>
            <a:endParaRPr lang="en-CA"/>
          </a:p>
        </p:txBody>
      </p:sp>
      <p:sp>
        <p:nvSpPr>
          <p:cNvPr id="6" name="Footer Placeholder 4"/>
          <p:cNvSpPr>
            <a:spLocks noGrp="1"/>
          </p:cNvSpPr>
          <p:nvPr>
            <p:ph type="ftr" sz="quarter" idx="11"/>
          </p:nvPr>
        </p:nvSpPr>
        <p:spPr/>
        <p:txBody>
          <a:bodyPr/>
          <a:lstStyle>
            <a:lvl1pPr>
              <a:defRPr/>
            </a:lvl1pPr>
          </a:lstStyle>
          <a:p>
            <a:pPr>
              <a:defRPr/>
            </a:pPr>
            <a:endParaRPr lang="en-CA"/>
          </a:p>
        </p:txBody>
      </p:sp>
      <p:sp>
        <p:nvSpPr>
          <p:cNvPr id="7" name="Slide Number Placeholder 5"/>
          <p:cNvSpPr>
            <a:spLocks noGrp="1"/>
          </p:cNvSpPr>
          <p:nvPr>
            <p:ph type="sldNum" sz="quarter" idx="12"/>
          </p:nvPr>
        </p:nvSpPr>
        <p:spPr/>
        <p:txBody>
          <a:bodyPr/>
          <a:lstStyle>
            <a:lvl1pPr>
              <a:defRPr/>
            </a:lvl1pPr>
          </a:lstStyle>
          <a:p>
            <a:pPr>
              <a:defRPr/>
            </a:pPr>
            <a:fld id="{B3D252D4-9BF0-4F4F-A24A-E63136E50CB3}"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2852CC8-744B-4667-A724-D7B41ADFAA0E}" type="datetime1">
              <a:rPr lang="en-US" smtClean="0"/>
              <a:t>2/1/2013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2E76CAA-ED8C-4302-A8FA-F8D2A8A9C6B7}"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2.bin"/><Relationship Id="rId5" Type="http://schemas.openxmlformats.org/officeDocument/2006/relationships/image" Target="../media/image35.wmf"/><Relationship Id="rId4" Type="http://schemas.openxmlformats.org/officeDocument/2006/relationships/oleObject" Target="../embeddings/oleObject2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7.wmf"/><Relationship Id="rId4" Type="http://schemas.openxmlformats.org/officeDocument/2006/relationships/oleObject" Target="../embeddings/oleObject23.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38.wmf"/><Relationship Id="rId4" Type="http://schemas.openxmlformats.org/officeDocument/2006/relationships/oleObject" Target="../embeddings/oleObject24.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9.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Microsoft_Excel_97-2003_Worksheet1.xls"/><Relationship Id="rId5" Type="http://schemas.openxmlformats.org/officeDocument/2006/relationships/oleObject" Target="../embeddings/oleObject25.bin"/><Relationship Id="rId4" Type="http://schemas.openxmlformats.org/officeDocument/2006/relationships/image" Target="../media/image40.emf"/></Relationships>
</file>

<file path=ppt/slides/_rels/slide17.xml.rels><?xml version="1.0" encoding="UTF-8" standalone="yes"?>
<Relationships xmlns="http://schemas.openxmlformats.org/package/2006/relationships"><Relationship Id="rId8" Type="http://schemas.openxmlformats.org/officeDocument/2006/relationships/oleObject" Target="../embeddings/Microsoft_Excel_97-2003_Worksheet3.xls"/><Relationship Id="rId13" Type="http://schemas.openxmlformats.org/officeDocument/2006/relationships/image" Target="../media/image40.emf"/><Relationship Id="rId18" Type="http://schemas.openxmlformats.org/officeDocument/2006/relationships/oleObject" Target="../embeddings/Microsoft_Excel_97-2003_Worksheet6.xls"/><Relationship Id="rId3" Type="http://schemas.openxmlformats.org/officeDocument/2006/relationships/notesSlide" Target="../notesSlides/notesSlide5.xml"/><Relationship Id="rId7" Type="http://schemas.openxmlformats.org/officeDocument/2006/relationships/oleObject" Target="../embeddings/oleObject27.bin"/><Relationship Id="rId12" Type="http://schemas.openxmlformats.org/officeDocument/2006/relationships/image" Target="../media/image43.emf"/><Relationship Id="rId17" Type="http://schemas.openxmlformats.org/officeDocument/2006/relationships/oleObject" Target="../embeddings/oleObject30.bin"/><Relationship Id="rId2" Type="http://schemas.openxmlformats.org/officeDocument/2006/relationships/slideLayout" Target="../slideLayouts/slideLayout2.xml"/><Relationship Id="rId16" Type="http://schemas.openxmlformats.org/officeDocument/2006/relationships/image" Target="../media/image44.emf"/><Relationship Id="rId1" Type="http://schemas.openxmlformats.org/officeDocument/2006/relationships/vmlDrawing" Target="../drawings/vmlDrawing6.vml"/><Relationship Id="rId6" Type="http://schemas.openxmlformats.org/officeDocument/2006/relationships/image" Target="../media/image41.emf"/><Relationship Id="rId11" Type="http://schemas.openxmlformats.org/officeDocument/2006/relationships/oleObject" Target="../embeddings/Microsoft_Excel_97-2003_Worksheet4.xls"/><Relationship Id="rId5" Type="http://schemas.openxmlformats.org/officeDocument/2006/relationships/oleObject" Target="../embeddings/Microsoft_Excel_97-2003_Worksheet2.xls"/><Relationship Id="rId15" Type="http://schemas.openxmlformats.org/officeDocument/2006/relationships/oleObject" Target="../embeddings/Microsoft_Excel_97-2003_Worksheet5.xls"/><Relationship Id="rId10" Type="http://schemas.openxmlformats.org/officeDocument/2006/relationships/oleObject" Target="../embeddings/oleObject28.bin"/><Relationship Id="rId19" Type="http://schemas.openxmlformats.org/officeDocument/2006/relationships/image" Target="../media/image39.emf"/><Relationship Id="rId4" Type="http://schemas.openxmlformats.org/officeDocument/2006/relationships/oleObject" Target="../embeddings/oleObject26.bin"/><Relationship Id="rId9" Type="http://schemas.openxmlformats.org/officeDocument/2006/relationships/image" Target="../media/image42.emf"/><Relationship Id="rId14" Type="http://schemas.openxmlformats.org/officeDocument/2006/relationships/oleObject" Target="../embeddings/oleObject29.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2.emf"/><Relationship Id="rId13" Type="http://schemas.openxmlformats.org/officeDocument/2006/relationships/oleObject" Target="../embeddings/oleObject6.bin"/><Relationship Id="rId18" Type="http://schemas.openxmlformats.org/officeDocument/2006/relationships/image" Target="../media/image17.emf"/><Relationship Id="rId26" Type="http://schemas.openxmlformats.org/officeDocument/2006/relationships/image" Target="../media/image21.emf"/><Relationship Id="rId39" Type="http://schemas.openxmlformats.org/officeDocument/2006/relationships/oleObject" Target="../embeddings/oleObject19.bin"/><Relationship Id="rId3" Type="http://schemas.openxmlformats.org/officeDocument/2006/relationships/oleObject" Target="../embeddings/oleObject1.bin"/><Relationship Id="rId21" Type="http://schemas.openxmlformats.org/officeDocument/2006/relationships/oleObject" Target="../embeddings/oleObject10.bin"/><Relationship Id="rId34" Type="http://schemas.openxmlformats.org/officeDocument/2006/relationships/image" Target="../media/image25.emf"/><Relationship Id="rId42" Type="http://schemas.openxmlformats.org/officeDocument/2006/relationships/image" Target="../media/image29.emf"/><Relationship Id="rId7" Type="http://schemas.openxmlformats.org/officeDocument/2006/relationships/oleObject" Target="../embeddings/oleObject3.bin"/><Relationship Id="rId12" Type="http://schemas.openxmlformats.org/officeDocument/2006/relationships/image" Target="../media/image14.emf"/><Relationship Id="rId17" Type="http://schemas.openxmlformats.org/officeDocument/2006/relationships/oleObject" Target="../embeddings/oleObject8.bin"/><Relationship Id="rId25" Type="http://schemas.openxmlformats.org/officeDocument/2006/relationships/oleObject" Target="../embeddings/oleObject12.bin"/><Relationship Id="rId33" Type="http://schemas.openxmlformats.org/officeDocument/2006/relationships/oleObject" Target="../embeddings/oleObject16.bin"/><Relationship Id="rId38" Type="http://schemas.openxmlformats.org/officeDocument/2006/relationships/image" Target="../media/image27.emf"/><Relationship Id="rId2" Type="http://schemas.openxmlformats.org/officeDocument/2006/relationships/slideLayout" Target="../slideLayouts/slideLayout2.xml"/><Relationship Id="rId16" Type="http://schemas.openxmlformats.org/officeDocument/2006/relationships/image" Target="../media/image16.emf"/><Relationship Id="rId20" Type="http://schemas.openxmlformats.org/officeDocument/2006/relationships/image" Target="../media/image18.emf"/><Relationship Id="rId29" Type="http://schemas.openxmlformats.org/officeDocument/2006/relationships/oleObject" Target="../embeddings/oleObject14.bin"/><Relationship Id="rId41" Type="http://schemas.openxmlformats.org/officeDocument/2006/relationships/oleObject" Target="../embeddings/oleObject20.bin"/><Relationship Id="rId1" Type="http://schemas.openxmlformats.org/officeDocument/2006/relationships/vmlDrawing" Target="../drawings/vmlDrawing1.vml"/><Relationship Id="rId6" Type="http://schemas.openxmlformats.org/officeDocument/2006/relationships/image" Target="../media/image11.emf"/><Relationship Id="rId11" Type="http://schemas.openxmlformats.org/officeDocument/2006/relationships/oleObject" Target="../embeddings/oleObject5.bin"/><Relationship Id="rId24" Type="http://schemas.openxmlformats.org/officeDocument/2006/relationships/image" Target="../media/image20.emf"/><Relationship Id="rId32" Type="http://schemas.openxmlformats.org/officeDocument/2006/relationships/image" Target="../media/image24.emf"/><Relationship Id="rId37" Type="http://schemas.openxmlformats.org/officeDocument/2006/relationships/oleObject" Target="../embeddings/oleObject18.bin"/><Relationship Id="rId40" Type="http://schemas.openxmlformats.org/officeDocument/2006/relationships/image" Target="../media/image28.e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28" Type="http://schemas.openxmlformats.org/officeDocument/2006/relationships/image" Target="../media/image22.emf"/><Relationship Id="rId36" Type="http://schemas.openxmlformats.org/officeDocument/2006/relationships/image" Target="../media/image26.emf"/><Relationship Id="rId10" Type="http://schemas.openxmlformats.org/officeDocument/2006/relationships/image" Target="../media/image13.emf"/><Relationship Id="rId19" Type="http://schemas.openxmlformats.org/officeDocument/2006/relationships/oleObject" Target="../embeddings/oleObject9.bin"/><Relationship Id="rId31" Type="http://schemas.openxmlformats.org/officeDocument/2006/relationships/oleObject" Target="../embeddings/oleObject15.bin"/><Relationship Id="rId4" Type="http://schemas.openxmlformats.org/officeDocument/2006/relationships/image" Target="../media/image10.emf"/><Relationship Id="rId9" Type="http://schemas.openxmlformats.org/officeDocument/2006/relationships/oleObject" Target="../embeddings/oleObject4.bin"/><Relationship Id="rId14" Type="http://schemas.openxmlformats.org/officeDocument/2006/relationships/image" Target="../media/image15.emf"/><Relationship Id="rId22" Type="http://schemas.openxmlformats.org/officeDocument/2006/relationships/image" Target="../media/image19.emf"/><Relationship Id="rId27" Type="http://schemas.openxmlformats.org/officeDocument/2006/relationships/oleObject" Target="../embeddings/oleObject13.bin"/><Relationship Id="rId30" Type="http://schemas.openxmlformats.org/officeDocument/2006/relationships/image" Target="../media/image23.emf"/><Relationship Id="rId35" Type="http://schemas.openxmlformats.org/officeDocument/2006/relationships/oleObject" Target="../embeddings/oleObject17.bin"/><Relationship Id="rId43" Type="http://schemas.openxmlformats.org/officeDocument/2006/relationships/image" Target="../media/image30.emf"/></Relationships>
</file>

<file path=ppt/slides/_rels/slide9.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smtClean="0"/>
              <a:t>LP—Graphical Solution Method </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CA" dirty="0" smtClean="0"/>
              <a:t>MSci331—Week 2-3</a:t>
            </a:r>
            <a:endParaRPr lang="en-CA" dirty="0"/>
          </a:p>
        </p:txBody>
      </p:sp>
      <p:sp>
        <p:nvSpPr>
          <p:cNvPr id="4" name="Slide Number Placeholder 3"/>
          <p:cNvSpPr>
            <a:spLocks noGrp="1"/>
          </p:cNvSpPr>
          <p:nvPr>
            <p:ph type="sldNum" sz="quarter" idx="12"/>
          </p:nvPr>
        </p:nvSpPr>
        <p:spPr/>
        <p:txBody>
          <a:bodyPr/>
          <a:lstStyle/>
          <a:p>
            <a:pPr>
              <a:defRPr/>
            </a:pPr>
            <a:fld id="{3001EC56-157F-42D4-BC3C-54FCA76BFB0F}" type="slidenum">
              <a:rPr lang="en-CA" smtClean="0"/>
              <a:pPr>
                <a:defRPr/>
              </a:pPr>
              <a:t>1</a:t>
            </a:fld>
            <a:endParaRPr lang="en-C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Example 2: Multiple Optimal Solutions</a:t>
            </a:r>
          </a:p>
        </p:txBody>
      </p:sp>
      <p:sp>
        <p:nvSpPr>
          <p:cNvPr id="20483" name="Content Placeholder 2"/>
          <p:cNvSpPr>
            <a:spLocks noGrp="1"/>
          </p:cNvSpPr>
          <p:nvPr>
            <p:ph idx="1"/>
          </p:nvPr>
        </p:nvSpPr>
        <p:spPr/>
        <p:txBody>
          <a:bodyPr/>
          <a:lstStyle/>
          <a:p>
            <a:endParaRPr lang="en-US" smtClean="0"/>
          </a:p>
        </p:txBody>
      </p:sp>
      <p:pic>
        <p:nvPicPr>
          <p:cNvPr id="20484" name="Picture 3"/>
          <p:cNvPicPr>
            <a:picLocks noChangeAspect="1"/>
          </p:cNvPicPr>
          <p:nvPr/>
        </p:nvPicPr>
        <p:blipFill>
          <a:blip r:embed="rId2" cstate="print"/>
          <a:srcRect/>
          <a:stretch>
            <a:fillRect/>
          </a:stretch>
        </p:blipFill>
        <p:spPr bwMode="auto">
          <a:xfrm>
            <a:off x="2357438" y="1401763"/>
            <a:ext cx="4822825" cy="5456237"/>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589E4E0E-8689-4617-B0D9-BDEC7E0266CA}" type="slidenum">
              <a:rPr lang="en-CA" smtClean="0"/>
              <a:pPr>
                <a:defRPr/>
              </a:pPr>
              <a:t>10</a:t>
            </a:fld>
            <a:endParaRPr lang="en-C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Infeasible Solution</a:t>
            </a:r>
          </a:p>
        </p:txBody>
      </p:sp>
      <p:sp>
        <p:nvSpPr>
          <p:cNvPr id="21507" name="Content Placeholder 2"/>
          <p:cNvSpPr>
            <a:spLocks noGrp="1"/>
          </p:cNvSpPr>
          <p:nvPr>
            <p:ph idx="1"/>
          </p:nvPr>
        </p:nvSpPr>
        <p:spPr/>
        <p:txBody>
          <a:bodyPr/>
          <a:lstStyle/>
          <a:p>
            <a:endParaRPr lang="en-US" smtClean="0"/>
          </a:p>
        </p:txBody>
      </p:sp>
      <p:pic>
        <p:nvPicPr>
          <p:cNvPr id="21508" name="Picture 4"/>
          <p:cNvPicPr>
            <a:picLocks noChangeAspect="1"/>
          </p:cNvPicPr>
          <p:nvPr/>
        </p:nvPicPr>
        <p:blipFill>
          <a:blip r:embed="rId2" cstate="print"/>
          <a:srcRect/>
          <a:stretch>
            <a:fillRect/>
          </a:stretch>
        </p:blipFill>
        <p:spPr bwMode="auto">
          <a:xfrm>
            <a:off x="2357438" y="1071563"/>
            <a:ext cx="4672012" cy="5888037"/>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589E4E0E-8689-4617-B0D9-BDEC7E0266CA}" type="slidenum">
              <a:rPr lang="en-CA" smtClean="0"/>
              <a:pPr>
                <a:defRPr/>
              </a:pPr>
              <a:t>11</a:t>
            </a:fld>
            <a:endParaRPr lang="en-C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Unbounded Solution</a:t>
            </a:r>
          </a:p>
        </p:txBody>
      </p:sp>
      <p:pic>
        <p:nvPicPr>
          <p:cNvPr id="22531" name="Picture 5"/>
          <p:cNvPicPr>
            <a:picLocks noChangeAspect="1" noChangeArrowheads="1"/>
          </p:cNvPicPr>
          <p:nvPr/>
        </p:nvPicPr>
        <p:blipFill>
          <a:blip r:embed="rId2" cstate="print"/>
          <a:srcRect/>
          <a:stretch>
            <a:fillRect/>
          </a:stretch>
        </p:blipFill>
        <p:spPr bwMode="auto">
          <a:xfrm>
            <a:off x="571500" y="1428750"/>
            <a:ext cx="4062413" cy="5138738"/>
          </a:xfrm>
          <a:prstGeom prst="rect">
            <a:avLst/>
          </a:prstGeom>
          <a:noFill/>
          <a:ln w="9525">
            <a:noFill/>
            <a:miter lim="800000"/>
            <a:headEnd/>
            <a:tailEnd/>
          </a:ln>
        </p:spPr>
      </p:pic>
      <p:pic>
        <p:nvPicPr>
          <p:cNvPr id="22532" name="Content Placeholder 6"/>
          <p:cNvPicPr>
            <a:picLocks noGrp="1" noChangeAspect="1"/>
          </p:cNvPicPr>
          <p:nvPr>
            <p:ph idx="1"/>
          </p:nvPr>
        </p:nvPicPr>
        <p:blipFill>
          <a:blip r:embed="rId3" cstate="print"/>
          <a:srcRect/>
          <a:stretch>
            <a:fillRect/>
          </a:stretch>
        </p:blipFill>
        <p:spPr>
          <a:xfrm>
            <a:off x="4214813" y="1428750"/>
            <a:ext cx="4570412" cy="5303838"/>
          </a:xfrm>
        </p:spPr>
      </p:pic>
      <p:sp>
        <p:nvSpPr>
          <p:cNvPr id="5" name="Slide Number Placeholder 4"/>
          <p:cNvSpPr>
            <a:spLocks noGrp="1"/>
          </p:cNvSpPr>
          <p:nvPr>
            <p:ph type="sldNum" sz="quarter" idx="12"/>
          </p:nvPr>
        </p:nvSpPr>
        <p:spPr/>
        <p:txBody>
          <a:bodyPr/>
          <a:lstStyle/>
          <a:p>
            <a:pPr>
              <a:defRPr/>
            </a:pPr>
            <a:fld id="{589E4E0E-8689-4617-B0D9-BDEC7E0266CA}" type="slidenum">
              <a:rPr lang="en-CA" smtClean="0"/>
              <a:pPr>
                <a:defRPr/>
              </a:pPr>
              <a:t>12</a:t>
            </a:fld>
            <a:endParaRPr lang="en-CA"/>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pPr eaLnBrk="1" hangingPunct="1"/>
            <a:r>
              <a:rPr lang="en-US" smtClean="0"/>
              <a:t>LP Model to Standard Form</a:t>
            </a:r>
          </a:p>
        </p:txBody>
      </p:sp>
      <p:sp>
        <p:nvSpPr>
          <p:cNvPr id="2053" name="Rectangle 3"/>
          <p:cNvSpPr>
            <a:spLocks noGrp="1" noChangeArrowheads="1"/>
          </p:cNvSpPr>
          <p:nvPr>
            <p:ph type="body" idx="1"/>
          </p:nvPr>
        </p:nvSpPr>
        <p:spPr/>
        <p:txBody>
          <a:bodyPr/>
          <a:lstStyle/>
          <a:p>
            <a:pPr eaLnBrk="1" hangingPunct="1"/>
            <a:r>
              <a:rPr lang="en-US" smtClean="0"/>
              <a:t>Convert LP format to a standard form</a:t>
            </a:r>
          </a:p>
        </p:txBody>
      </p:sp>
      <p:graphicFrame>
        <p:nvGraphicFramePr>
          <p:cNvPr id="2050" name="Object 4"/>
          <p:cNvGraphicFramePr>
            <a:graphicFrameLocks noChangeAspect="1"/>
          </p:cNvGraphicFramePr>
          <p:nvPr/>
        </p:nvGraphicFramePr>
        <p:xfrm>
          <a:off x="2330450" y="2133600"/>
          <a:ext cx="4483100" cy="1993900"/>
        </p:xfrm>
        <a:graphic>
          <a:graphicData uri="http://schemas.openxmlformats.org/presentationml/2006/ole">
            <mc:AlternateContent xmlns:mc="http://schemas.openxmlformats.org/markup-compatibility/2006">
              <mc:Choice xmlns:v="urn:schemas-microsoft-com:vml" Requires="v">
                <p:oleObj spid="_x0000_s2056" name="Equation" r:id="rId4" imgW="4483100" imgH="1993900" progId="Equation.DSMT4">
                  <p:embed/>
                </p:oleObj>
              </mc:Choice>
              <mc:Fallback>
                <p:oleObj name="Equation" r:id="rId4" imgW="4483100" imgH="1993900" progId="Equation.DSMT4">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0450" y="2133600"/>
                        <a:ext cx="4483100" cy="1993900"/>
                      </a:xfrm>
                      <a:prstGeom prst="rect">
                        <a:avLst/>
                      </a:prstGeom>
                      <a:solidFill>
                        <a:srgbClr val="CCFFCC"/>
                      </a:solidFill>
                    </p:spPr>
                  </p:pic>
                </p:oleObj>
              </mc:Fallback>
            </mc:AlternateContent>
          </a:graphicData>
        </a:graphic>
      </p:graphicFrame>
      <p:graphicFrame>
        <p:nvGraphicFramePr>
          <p:cNvPr id="2051" name="Object 5"/>
          <p:cNvGraphicFramePr>
            <a:graphicFrameLocks noChangeAspect="1"/>
          </p:cNvGraphicFramePr>
          <p:nvPr/>
        </p:nvGraphicFramePr>
        <p:xfrm>
          <a:off x="2330450" y="4127500"/>
          <a:ext cx="4876800" cy="2286000"/>
        </p:xfrm>
        <a:graphic>
          <a:graphicData uri="http://schemas.openxmlformats.org/presentationml/2006/ole">
            <mc:AlternateContent xmlns:mc="http://schemas.openxmlformats.org/markup-compatibility/2006">
              <mc:Choice xmlns:v="urn:schemas-microsoft-com:vml" Requires="v">
                <p:oleObj spid="_x0000_s2057" name="Equation" r:id="rId6" imgW="4876800" imgH="2286000" progId="Equation.DSMT4">
                  <p:embed/>
                </p:oleObj>
              </mc:Choice>
              <mc:Fallback>
                <p:oleObj name="Equation" r:id="rId6" imgW="4876800" imgH="2286000" progId="Equation.DSMT4">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0450" y="4127500"/>
                        <a:ext cx="4876800" cy="2286000"/>
                      </a:xfrm>
                      <a:prstGeom prst="rect">
                        <a:avLst/>
                      </a:prstGeom>
                      <a:solidFill>
                        <a:srgbClr val="CCFFFF"/>
                      </a:solidFill>
                    </p:spPr>
                  </p:pic>
                </p:oleObj>
              </mc:Fallback>
            </mc:AlternateContent>
          </a:graphicData>
        </a:graphic>
      </p:graphicFrame>
      <p:sp>
        <p:nvSpPr>
          <p:cNvPr id="223238" name="Rectangle 6"/>
          <p:cNvSpPr>
            <a:spLocks noChangeArrowheads="1"/>
          </p:cNvSpPr>
          <p:nvPr/>
        </p:nvSpPr>
        <p:spPr bwMode="auto">
          <a:xfrm>
            <a:off x="1809750" y="4114800"/>
            <a:ext cx="2609850" cy="2533650"/>
          </a:xfrm>
          <a:prstGeom prst="rect">
            <a:avLst/>
          </a:prstGeom>
          <a:solidFill>
            <a:schemeClr val="bg1"/>
          </a:solidFill>
          <a:ln w="9525">
            <a:noFill/>
            <a:miter lim="800000"/>
            <a:headEnd/>
            <a:tailEnd/>
          </a:ln>
        </p:spPr>
        <p:txBody>
          <a:bodyPr wrap="none" anchor="ctr"/>
          <a:lstStyle/>
          <a:p>
            <a:endParaRPr lang="en-US"/>
          </a:p>
        </p:txBody>
      </p:sp>
      <p:sp>
        <p:nvSpPr>
          <p:cNvPr id="223239" name="Rectangle 7"/>
          <p:cNvSpPr>
            <a:spLocks noChangeArrowheads="1"/>
          </p:cNvSpPr>
          <p:nvPr/>
        </p:nvSpPr>
        <p:spPr bwMode="auto">
          <a:xfrm>
            <a:off x="4086225" y="2057400"/>
            <a:ext cx="2800350" cy="2085975"/>
          </a:xfrm>
          <a:prstGeom prst="rect">
            <a:avLst/>
          </a:prstGeom>
          <a:solidFill>
            <a:schemeClr val="bg1"/>
          </a:solidFill>
          <a:ln w="9525">
            <a:noFill/>
            <a:miter lim="800000"/>
            <a:headEnd/>
            <a:tailEnd/>
          </a:ln>
        </p:spPr>
        <p:txBody>
          <a:bodyPr wrap="none" anchor="ctr"/>
          <a:lstStyle/>
          <a:p>
            <a:endParaRPr lang="en-US"/>
          </a:p>
        </p:txBody>
      </p:sp>
      <p:sp>
        <p:nvSpPr>
          <p:cNvPr id="223240" name="Rectangle 8"/>
          <p:cNvSpPr>
            <a:spLocks noChangeArrowheads="1"/>
          </p:cNvSpPr>
          <p:nvPr/>
        </p:nvSpPr>
        <p:spPr bwMode="auto">
          <a:xfrm>
            <a:off x="4421188" y="4078288"/>
            <a:ext cx="2819400" cy="2533650"/>
          </a:xfrm>
          <a:prstGeom prst="rect">
            <a:avLst/>
          </a:prstGeom>
          <a:solidFill>
            <a:schemeClr val="bg1"/>
          </a:solidFill>
          <a:ln w="9525">
            <a:noFill/>
            <a:miter lim="800000"/>
            <a:headEnd/>
            <a:tailEnd/>
          </a:ln>
        </p:spPr>
        <p:txBody>
          <a:bodyPr wrap="none" anchor="ctr"/>
          <a:lstStyle/>
          <a:p>
            <a:endParaRPr lang="en-US"/>
          </a:p>
        </p:txBody>
      </p:sp>
      <p:sp>
        <p:nvSpPr>
          <p:cNvPr id="223241" name="AutoShape 9"/>
          <p:cNvSpPr>
            <a:spLocks noChangeArrowheads="1"/>
          </p:cNvSpPr>
          <p:nvPr/>
        </p:nvSpPr>
        <p:spPr bwMode="auto">
          <a:xfrm>
            <a:off x="8991600" y="6537325"/>
            <a:ext cx="92075" cy="88900"/>
          </a:xfrm>
          <a:custGeom>
            <a:avLst/>
            <a:gdLst>
              <a:gd name="T0" fmla="*/ 22800959 w 21600"/>
              <a:gd name="T1" fmla="*/ 0 h 21600"/>
              <a:gd name="T2" fmla="*/ 0 w 21600"/>
              <a:gd name="T3" fmla="*/ 12754524 h 21600"/>
              <a:gd name="T4" fmla="*/ 22800959 w 21600"/>
              <a:gd name="T5" fmla="*/ 25508981 h 21600"/>
              <a:gd name="T6" fmla="*/ 30401389 w 21600"/>
              <a:gd name="T7" fmla="*/ 1275452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610F2"/>
          </a:solidFill>
          <a:ln w="9525">
            <a:solidFill>
              <a:schemeClr val="tx1"/>
            </a:solidFill>
            <a:miter lim="800000"/>
            <a:headEnd/>
            <a:tailEnd/>
          </a:ln>
        </p:spPr>
        <p:txBody>
          <a:bodyPr wrap="none" anchor="ctr"/>
          <a:lstStyle/>
          <a:p>
            <a:endParaRPr lang="en-US"/>
          </a:p>
        </p:txBody>
      </p:sp>
      <p:sp>
        <p:nvSpPr>
          <p:cNvPr id="10" name="Slide Number Placeholder 9"/>
          <p:cNvSpPr>
            <a:spLocks noGrp="1"/>
          </p:cNvSpPr>
          <p:nvPr>
            <p:ph type="sldNum" sz="quarter" idx="12"/>
          </p:nvPr>
        </p:nvSpPr>
        <p:spPr/>
        <p:txBody>
          <a:bodyPr/>
          <a:lstStyle/>
          <a:p>
            <a:pPr>
              <a:defRPr/>
            </a:pPr>
            <a:fld id="{589E4E0E-8689-4617-B0D9-BDEC7E0266CA}" type="slidenum">
              <a:rPr lang="en-CA" smtClean="0"/>
              <a:pPr>
                <a:defRPr/>
              </a:pPr>
              <a:t>13</a:t>
            </a:fld>
            <a:endParaRPr lang="en-C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223239"/>
                                        </p:tgtEl>
                                        <p:attrNameLst>
                                          <p:attrName>style.opacity</p:attrName>
                                        </p:attrNameLst>
                                      </p:cBhvr>
                                      <p:to>
                                        <p:strVal val="0"/>
                                      </p:to>
                                    </p:set>
                                    <p:animEffect filter="image" prLst="opacity: 0">
                                      <p:cBhvr rctx="IE">
                                        <p:cTn id="7" dur="indefinite"/>
                                        <p:tgtEl>
                                          <p:spTgt spid="22323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mph" presetSubtype="0" grpId="0" nodeType="clickEffect">
                                  <p:stCondLst>
                                    <p:cond delay="0"/>
                                  </p:stCondLst>
                                  <p:childTnLst>
                                    <p:set>
                                      <p:cBhvr rctx="PPT">
                                        <p:cTn id="11" dur="indefinite"/>
                                        <p:tgtEl>
                                          <p:spTgt spid="223238"/>
                                        </p:tgtEl>
                                        <p:attrNameLst>
                                          <p:attrName>style.opacity</p:attrName>
                                        </p:attrNameLst>
                                      </p:cBhvr>
                                      <p:to>
                                        <p:strVal val="0"/>
                                      </p:to>
                                    </p:set>
                                    <p:animEffect filter="image" prLst="opacity: 0">
                                      <p:cBhvr rctx="IE">
                                        <p:cTn id="12" dur="indefinite"/>
                                        <p:tgtEl>
                                          <p:spTgt spid="22323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mph" presetSubtype="0" grpId="0" nodeType="clickEffect">
                                  <p:stCondLst>
                                    <p:cond delay="0"/>
                                  </p:stCondLst>
                                  <p:childTnLst>
                                    <p:set>
                                      <p:cBhvr rctx="PPT">
                                        <p:cTn id="16" dur="indefinite"/>
                                        <p:tgtEl>
                                          <p:spTgt spid="223240"/>
                                        </p:tgtEl>
                                        <p:attrNameLst>
                                          <p:attrName>style.opacity</p:attrName>
                                        </p:attrNameLst>
                                      </p:cBhvr>
                                      <p:to>
                                        <p:strVal val="0"/>
                                      </p:to>
                                    </p:set>
                                    <p:animEffect filter="image" prLst="opacity: 0">
                                      <p:cBhvr rctx="IE">
                                        <p:cTn id="17" dur="indefinite"/>
                                        <p:tgtEl>
                                          <p:spTgt spid="223240"/>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2232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8" grpId="0" animBg="1"/>
      <p:bldP spid="223239" grpId="0" animBg="1"/>
      <p:bldP spid="223240" grpId="0" animBg="1"/>
      <p:bldP spid="22324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smtClean="0"/>
              <a:t>Insight from the Geometric Procedure</a:t>
            </a:r>
          </a:p>
        </p:txBody>
      </p:sp>
      <p:sp>
        <p:nvSpPr>
          <p:cNvPr id="3076" name="Rectangle 3"/>
          <p:cNvSpPr>
            <a:spLocks noGrp="1" noChangeArrowheads="1"/>
          </p:cNvSpPr>
          <p:nvPr>
            <p:ph type="body" idx="1"/>
          </p:nvPr>
        </p:nvSpPr>
        <p:spPr/>
        <p:txBody>
          <a:bodyPr/>
          <a:lstStyle/>
          <a:p>
            <a:pPr eaLnBrk="1" hangingPunct="1"/>
            <a:endParaRPr lang="en-CA" smtClean="0"/>
          </a:p>
        </p:txBody>
      </p:sp>
      <p:graphicFrame>
        <p:nvGraphicFramePr>
          <p:cNvPr id="3074" name="Object 4"/>
          <p:cNvGraphicFramePr>
            <a:graphicFrameLocks noChangeAspect="1"/>
          </p:cNvGraphicFramePr>
          <p:nvPr/>
        </p:nvGraphicFramePr>
        <p:xfrm>
          <a:off x="3098800" y="2222500"/>
          <a:ext cx="2968625" cy="2740025"/>
        </p:xfrm>
        <a:graphic>
          <a:graphicData uri="http://schemas.openxmlformats.org/presentationml/2006/ole">
            <mc:AlternateContent xmlns:mc="http://schemas.openxmlformats.org/markup-compatibility/2006">
              <mc:Choice xmlns:v="urn:schemas-microsoft-com:vml" Requires="v">
                <p:oleObj spid="_x0000_s3077" name="Equation" r:id="rId4" imgW="1485900" imgH="1371600" progId="Equation.DSMT4">
                  <p:embed/>
                </p:oleObj>
              </mc:Choice>
              <mc:Fallback>
                <p:oleObj name="Equation" r:id="rId4" imgW="1485900" imgH="137160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8800" y="2222500"/>
                        <a:ext cx="2968625" cy="2740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765" name="AutoShape 5"/>
          <p:cNvSpPr>
            <a:spLocks noChangeArrowheads="1"/>
          </p:cNvSpPr>
          <p:nvPr/>
        </p:nvSpPr>
        <p:spPr bwMode="auto">
          <a:xfrm>
            <a:off x="8991600" y="6537325"/>
            <a:ext cx="92075" cy="88900"/>
          </a:xfrm>
          <a:custGeom>
            <a:avLst/>
            <a:gdLst>
              <a:gd name="T0" fmla="*/ 22800959 w 21600"/>
              <a:gd name="T1" fmla="*/ 0 h 21600"/>
              <a:gd name="T2" fmla="*/ 0 w 21600"/>
              <a:gd name="T3" fmla="*/ 12754524 h 21600"/>
              <a:gd name="T4" fmla="*/ 22800959 w 21600"/>
              <a:gd name="T5" fmla="*/ 25508981 h 21600"/>
              <a:gd name="T6" fmla="*/ 30401389 w 21600"/>
              <a:gd name="T7" fmla="*/ 1275452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610F2"/>
          </a:solidFill>
          <a:ln w="9525">
            <a:solidFill>
              <a:schemeClr val="tx1"/>
            </a:solidFill>
            <a:miter lim="800000"/>
            <a:headEnd/>
            <a:tailEnd/>
          </a:ln>
        </p:spPr>
        <p:txBody>
          <a:bodyPr wrap="none" anchor="ctr"/>
          <a:lstStyle/>
          <a:p>
            <a:endParaRPr lang="en-US"/>
          </a:p>
        </p:txBody>
      </p:sp>
      <p:sp>
        <p:nvSpPr>
          <p:cNvPr id="3078" name="TextBox 7"/>
          <p:cNvSpPr txBox="1">
            <a:spLocks noChangeArrowheads="1"/>
          </p:cNvSpPr>
          <p:nvPr/>
        </p:nvSpPr>
        <p:spPr bwMode="auto">
          <a:xfrm>
            <a:off x="500063" y="4929188"/>
            <a:ext cx="3214687" cy="1200150"/>
          </a:xfrm>
          <a:prstGeom prst="rect">
            <a:avLst/>
          </a:prstGeom>
          <a:noFill/>
          <a:ln w="9525">
            <a:noFill/>
            <a:miter lim="800000"/>
            <a:headEnd/>
            <a:tailEnd/>
          </a:ln>
        </p:spPr>
        <p:txBody>
          <a:bodyPr>
            <a:spAutoFit/>
          </a:bodyPr>
          <a:lstStyle/>
          <a:p>
            <a:r>
              <a:rPr lang="en-US"/>
              <a:t>For a constraint to be reasonable, all terms in the constraints must have the same units.</a:t>
            </a:r>
          </a:p>
        </p:txBody>
      </p:sp>
      <p:sp>
        <p:nvSpPr>
          <p:cNvPr id="7" name="Slide Number Placeholder 6"/>
          <p:cNvSpPr>
            <a:spLocks noGrp="1"/>
          </p:cNvSpPr>
          <p:nvPr>
            <p:ph type="sldNum" sz="quarter" idx="12"/>
          </p:nvPr>
        </p:nvSpPr>
        <p:spPr/>
        <p:txBody>
          <a:bodyPr/>
          <a:lstStyle/>
          <a:p>
            <a:pPr>
              <a:defRPr/>
            </a:pPr>
            <a:fld id="{589E4E0E-8689-4617-B0D9-BDEC7E0266CA}" type="slidenum">
              <a:rPr lang="en-CA" smtClean="0"/>
              <a:pPr>
                <a:defRPr/>
              </a:pPr>
              <a:t>14</a:t>
            </a:fld>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9" name="Rectangle 5"/>
          <p:cNvSpPr>
            <a:spLocks noChangeArrowheads="1"/>
          </p:cNvSpPr>
          <p:nvPr/>
        </p:nvSpPr>
        <p:spPr bwMode="auto">
          <a:xfrm>
            <a:off x="2460625" y="2049463"/>
            <a:ext cx="6019800" cy="4191000"/>
          </a:xfrm>
          <a:prstGeom prst="rect">
            <a:avLst/>
          </a:prstGeom>
          <a:noFill/>
          <a:ln w="12700">
            <a:noFill/>
            <a:miter lim="800000"/>
            <a:headEnd/>
            <a:tailEnd/>
          </a:ln>
          <a:effectLst/>
        </p:spPr>
        <p:txBody>
          <a:bodyPr lIns="90488" tIns="44450" rIns="90488" bIns="44450"/>
          <a:lstStyle/>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40</a:t>
            </a: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35</a:t>
            </a: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30</a:t>
            </a: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25</a:t>
            </a: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20</a:t>
            </a: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15</a:t>
            </a: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10</a:t>
            </a: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5</a:t>
            </a: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endParaRPr lang="en-US" sz="1200">
              <a:effectLst>
                <a:outerShdw blurRad="38100" dist="38100" dir="2700000" algn="tl">
                  <a:srgbClr val="FFFFFF"/>
                </a:outerShdw>
              </a:effectLst>
              <a:latin typeface="Arial" pitchFamily="34" charset="0"/>
              <a:cs typeface="Arial" pitchFamily="34" charset="0"/>
            </a:endParaRPr>
          </a:p>
          <a:p>
            <a:pPr marL="285750" indent="-285750" eaLnBrk="0" hangingPunct="0">
              <a:lnSpc>
                <a:spcPct val="90000"/>
              </a:lnSpc>
              <a:spcBef>
                <a:spcPct val="30000"/>
              </a:spcBef>
              <a:defRPr/>
            </a:pPr>
            <a:r>
              <a:rPr lang="en-US" sz="1200">
                <a:effectLst>
                  <a:outerShdw blurRad="38100" dist="38100" dir="2700000" algn="tl">
                    <a:srgbClr val="FFFFFF"/>
                  </a:outerShdw>
                </a:effectLst>
                <a:latin typeface="Arial" pitchFamily="34" charset="0"/>
                <a:cs typeface="Arial" pitchFamily="34" charset="0"/>
              </a:rPr>
              <a:t>              0        5         10         15         20         25         30         35         40     </a:t>
            </a:r>
          </a:p>
        </p:txBody>
      </p:sp>
      <p:sp>
        <p:nvSpPr>
          <p:cNvPr id="246822" name="Line 38"/>
          <p:cNvSpPr>
            <a:spLocks noChangeShapeType="1"/>
          </p:cNvSpPr>
          <p:nvPr/>
        </p:nvSpPr>
        <p:spPr bwMode="auto">
          <a:xfrm flipH="1" flipV="1">
            <a:off x="3603625" y="4129088"/>
            <a:ext cx="2197100" cy="1892300"/>
          </a:xfrm>
          <a:prstGeom prst="line">
            <a:avLst/>
          </a:prstGeom>
          <a:noFill/>
          <a:ln w="28575">
            <a:solidFill>
              <a:schemeClr val="tx1"/>
            </a:solidFill>
            <a:round/>
            <a:headEnd/>
            <a:tailEnd/>
          </a:ln>
        </p:spPr>
        <p:txBody>
          <a:bodyPr wrap="none"/>
          <a:lstStyle/>
          <a:p>
            <a:endParaRPr lang="en-US"/>
          </a:p>
        </p:txBody>
      </p:sp>
      <p:sp>
        <p:nvSpPr>
          <p:cNvPr id="246827" name="Line 43"/>
          <p:cNvSpPr>
            <a:spLocks noChangeShapeType="1"/>
          </p:cNvSpPr>
          <p:nvPr/>
        </p:nvSpPr>
        <p:spPr bwMode="auto">
          <a:xfrm>
            <a:off x="1955800" y="5999163"/>
            <a:ext cx="5794375" cy="12700"/>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pPr>
              <a:defRPr/>
            </a:pPr>
            <a:endParaRPr lang="en-US">
              <a:cs typeface="Arial" pitchFamily="34" charset="0"/>
            </a:endParaRPr>
          </a:p>
        </p:txBody>
      </p:sp>
      <p:sp>
        <p:nvSpPr>
          <p:cNvPr id="246828" name="Line 44"/>
          <p:cNvSpPr>
            <a:spLocks noChangeShapeType="1"/>
          </p:cNvSpPr>
          <p:nvPr/>
        </p:nvSpPr>
        <p:spPr bwMode="auto">
          <a:xfrm flipV="1">
            <a:off x="2054225" y="3633788"/>
            <a:ext cx="3292475" cy="2384425"/>
          </a:xfrm>
          <a:prstGeom prst="line">
            <a:avLst/>
          </a:prstGeom>
          <a:noFill/>
          <a:ln w="9525">
            <a:solidFill>
              <a:schemeClr val="tx1"/>
            </a:solidFill>
            <a:round/>
            <a:headEnd/>
            <a:tailEnd/>
          </a:ln>
        </p:spPr>
        <p:txBody>
          <a:bodyPr wrap="none"/>
          <a:lstStyle/>
          <a:p>
            <a:endParaRPr lang="en-US"/>
          </a:p>
        </p:txBody>
      </p:sp>
      <p:sp>
        <p:nvSpPr>
          <p:cNvPr id="246812" name="Line 28"/>
          <p:cNvSpPr>
            <a:spLocks noChangeShapeType="1"/>
          </p:cNvSpPr>
          <p:nvPr/>
        </p:nvSpPr>
        <p:spPr bwMode="auto">
          <a:xfrm flipV="1">
            <a:off x="5232400" y="3719513"/>
            <a:ext cx="0" cy="2257425"/>
          </a:xfrm>
          <a:prstGeom prst="line">
            <a:avLst/>
          </a:prstGeom>
          <a:noFill/>
          <a:ln w="9525">
            <a:solidFill>
              <a:schemeClr val="tx1"/>
            </a:solidFill>
            <a:round/>
            <a:headEnd/>
            <a:tailEnd/>
          </a:ln>
        </p:spPr>
        <p:txBody>
          <a:bodyPr wrap="none"/>
          <a:lstStyle/>
          <a:p>
            <a:endParaRPr lang="en-US"/>
          </a:p>
        </p:txBody>
      </p:sp>
      <p:sp>
        <p:nvSpPr>
          <p:cNvPr id="246821" name="Line 37"/>
          <p:cNvSpPr>
            <a:spLocks noChangeShapeType="1"/>
          </p:cNvSpPr>
          <p:nvPr/>
        </p:nvSpPr>
        <p:spPr bwMode="auto">
          <a:xfrm flipH="1" flipV="1">
            <a:off x="2813050" y="4833938"/>
            <a:ext cx="4086225" cy="1209675"/>
          </a:xfrm>
          <a:prstGeom prst="line">
            <a:avLst/>
          </a:prstGeom>
          <a:noFill/>
          <a:ln w="9525">
            <a:solidFill>
              <a:schemeClr val="tx1"/>
            </a:solidFill>
            <a:round/>
            <a:headEnd/>
            <a:tailEnd/>
          </a:ln>
        </p:spPr>
        <p:txBody>
          <a:bodyPr wrap="none"/>
          <a:lstStyle/>
          <a:p>
            <a:endParaRPr lang="en-US"/>
          </a:p>
        </p:txBody>
      </p:sp>
      <p:sp>
        <p:nvSpPr>
          <p:cNvPr id="4105" name="Rectangle 2"/>
          <p:cNvSpPr>
            <a:spLocks noGrp="1" noChangeArrowheads="1"/>
          </p:cNvSpPr>
          <p:nvPr>
            <p:ph type="title"/>
          </p:nvPr>
        </p:nvSpPr>
        <p:spPr/>
        <p:txBody>
          <a:bodyPr/>
          <a:lstStyle/>
          <a:p>
            <a:pPr eaLnBrk="1" hangingPunct="1"/>
            <a:r>
              <a:rPr lang="en-US" smtClean="0"/>
              <a:t>Insights from the Geometric Procedure</a:t>
            </a:r>
          </a:p>
        </p:txBody>
      </p:sp>
      <p:sp>
        <p:nvSpPr>
          <p:cNvPr id="246790" name="Freeform 6"/>
          <p:cNvSpPr>
            <a:spLocks/>
          </p:cNvSpPr>
          <p:nvPr/>
        </p:nvSpPr>
        <p:spPr bwMode="auto">
          <a:xfrm>
            <a:off x="2817813" y="5033963"/>
            <a:ext cx="2405062" cy="981075"/>
          </a:xfrm>
          <a:custGeom>
            <a:avLst/>
            <a:gdLst>
              <a:gd name="T0" fmla="*/ 0 w 1515"/>
              <a:gd name="T1" fmla="*/ 2147483647 h 618"/>
              <a:gd name="T2" fmla="*/ 0 w 1515"/>
              <a:gd name="T3" fmla="*/ 2147483647 h 618"/>
              <a:gd name="T4" fmla="*/ 2147483647 w 1515"/>
              <a:gd name="T5" fmla="*/ 2147483647 h 618"/>
              <a:gd name="T6" fmla="*/ 2147483647 w 1515"/>
              <a:gd name="T7" fmla="*/ 2147483647 h 618"/>
              <a:gd name="T8" fmla="*/ 2147483647 w 1515"/>
              <a:gd name="T9" fmla="*/ 0 h 618"/>
              <a:gd name="T10" fmla="*/ 2147483647 w 1515"/>
              <a:gd name="T11" fmla="*/ 2147483647 h 618"/>
              <a:gd name="T12" fmla="*/ 2147483647 w 1515"/>
              <a:gd name="T13" fmla="*/ 2147483647 h 618"/>
              <a:gd name="T14" fmla="*/ 2147483647 w 1515"/>
              <a:gd name="T15" fmla="*/ 2147483647 h 618"/>
              <a:gd name="T16" fmla="*/ 2147483647 w 1515"/>
              <a:gd name="T17" fmla="*/ 2147483647 h 618"/>
              <a:gd name="T18" fmla="*/ 2147483647 w 1515"/>
              <a:gd name="T19" fmla="*/ 2147483647 h 618"/>
              <a:gd name="T20" fmla="*/ 2147483647 w 1515"/>
              <a:gd name="T21" fmla="*/ 2147483647 h 618"/>
              <a:gd name="T22" fmla="*/ 2147483647 w 1515"/>
              <a:gd name="T23" fmla="*/ 2147483647 h 618"/>
              <a:gd name="T24" fmla="*/ 2147483647 w 1515"/>
              <a:gd name="T25" fmla="*/ 2147483647 h 618"/>
              <a:gd name="T26" fmla="*/ 0 w 1515"/>
              <a:gd name="T27" fmla="*/ 2147483647 h 6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15"/>
              <a:gd name="T43" fmla="*/ 0 h 618"/>
              <a:gd name="T44" fmla="*/ 1515 w 1515"/>
              <a:gd name="T45" fmla="*/ 618 h 6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15" h="618">
                <a:moveTo>
                  <a:pt x="0" y="579"/>
                </a:moveTo>
                <a:lnTo>
                  <a:pt x="0" y="309"/>
                </a:lnTo>
                <a:lnTo>
                  <a:pt x="21" y="288"/>
                </a:lnTo>
                <a:lnTo>
                  <a:pt x="15" y="264"/>
                </a:lnTo>
                <a:lnTo>
                  <a:pt x="372" y="0"/>
                </a:lnTo>
                <a:lnTo>
                  <a:pt x="393" y="15"/>
                </a:lnTo>
                <a:lnTo>
                  <a:pt x="417" y="6"/>
                </a:lnTo>
                <a:lnTo>
                  <a:pt x="1491" y="321"/>
                </a:lnTo>
                <a:lnTo>
                  <a:pt x="1515" y="351"/>
                </a:lnTo>
                <a:lnTo>
                  <a:pt x="1515" y="582"/>
                </a:lnTo>
                <a:lnTo>
                  <a:pt x="1494" y="615"/>
                </a:lnTo>
                <a:lnTo>
                  <a:pt x="30" y="618"/>
                </a:lnTo>
                <a:lnTo>
                  <a:pt x="12" y="594"/>
                </a:lnTo>
                <a:lnTo>
                  <a:pt x="0" y="579"/>
                </a:lnTo>
                <a:close/>
              </a:path>
            </a:pathLst>
          </a:custGeom>
          <a:solidFill>
            <a:schemeClr val="accent2"/>
          </a:solidFill>
          <a:ln w="9525">
            <a:solidFill>
              <a:schemeClr val="tx1"/>
            </a:solidFill>
            <a:round/>
            <a:headEnd/>
            <a:tailEnd/>
          </a:ln>
        </p:spPr>
        <p:txBody>
          <a:bodyPr wrap="none"/>
          <a:lstStyle/>
          <a:p>
            <a:endParaRPr lang="en-US"/>
          </a:p>
        </p:txBody>
      </p:sp>
      <p:sp>
        <p:nvSpPr>
          <p:cNvPr id="246791" name="Rectangle 7"/>
          <p:cNvSpPr>
            <a:spLocks noChangeArrowheads="1"/>
          </p:cNvSpPr>
          <p:nvPr/>
        </p:nvSpPr>
        <p:spPr bwMode="auto">
          <a:xfrm>
            <a:off x="7818438" y="5768975"/>
            <a:ext cx="446087"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i="1">
                <a:effectLst>
                  <a:outerShdw blurRad="38100" dist="38100" dir="2700000" algn="tl">
                    <a:srgbClr val="FFFFFF"/>
                  </a:outerShdw>
                </a:effectLst>
                <a:latin typeface="Book Antiqua" pitchFamily="18" charset="0"/>
                <a:cs typeface="Arial" pitchFamily="34" charset="0"/>
              </a:rPr>
              <a:t>x</a:t>
            </a:r>
            <a:r>
              <a:rPr lang="en-US" sz="2400" baseline="-25000">
                <a:effectLst>
                  <a:outerShdw blurRad="38100" dist="38100" dir="2700000" algn="tl">
                    <a:srgbClr val="FFFFFF"/>
                  </a:outerShdw>
                </a:effectLst>
                <a:latin typeface="Arial" pitchFamily="34" charset="0"/>
                <a:cs typeface="Arial" pitchFamily="34" charset="0"/>
              </a:rPr>
              <a:t>1</a:t>
            </a:r>
          </a:p>
        </p:txBody>
      </p:sp>
      <p:sp>
        <p:nvSpPr>
          <p:cNvPr id="246792" name="Line 8"/>
          <p:cNvSpPr>
            <a:spLocks noChangeShapeType="1"/>
          </p:cNvSpPr>
          <p:nvPr/>
        </p:nvSpPr>
        <p:spPr bwMode="auto">
          <a:xfrm>
            <a:off x="2803525" y="2132013"/>
            <a:ext cx="0" cy="3873500"/>
          </a:xfrm>
          <a:prstGeom prst="line">
            <a:avLst/>
          </a:prstGeom>
          <a:noFill/>
          <a:ln w="12700">
            <a:solidFill>
              <a:srgbClr val="FFFFFF"/>
            </a:solidFill>
            <a:round/>
            <a:headEnd/>
            <a:tailEnd/>
          </a:ln>
          <a:effectLst>
            <a:outerShdw dist="17961" dir="2700000" algn="ctr" rotWithShape="0">
              <a:srgbClr val="000000"/>
            </a:outerShdw>
          </a:effectLst>
        </p:spPr>
        <p:txBody>
          <a:bodyPr wrap="none" anchor="ctr"/>
          <a:lstStyle/>
          <a:p>
            <a:pPr>
              <a:defRPr/>
            </a:pPr>
            <a:endParaRPr lang="en-US">
              <a:cs typeface="Arial" pitchFamily="34" charset="0"/>
            </a:endParaRPr>
          </a:p>
        </p:txBody>
      </p:sp>
      <p:sp>
        <p:nvSpPr>
          <p:cNvPr id="4109" name="Line 9"/>
          <p:cNvSpPr>
            <a:spLocks noChangeShapeType="1"/>
          </p:cNvSpPr>
          <p:nvPr/>
        </p:nvSpPr>
        <p:spPr bwMode="auto">
          <a:xfrm>
            <a:off x="2809875" y="6011863"/>
            <a:ext cx="63500" cy="0"/>
          </a:xfrm>
          <a:prstGeom prst="line">
            <a:avLst/>
          </a:prstGeom>
          <a:noFill/>
          <a:ln w="12700">
            <a:solidFill>
              <a:schemeClr val="tx1"/>
            </a:solidFill>
            <a:round/>
            <a:headEnd/>
            <a:tailEnd/>
          </a:ln>
        </p:spPr>
        <p:txBody>
          <a:bodyPr wrap="none" anchor="ctr"/>
          <a:lstStyle/>
          <a:p>
            <a:endParaRPr lang="en-US"/>
          </a:p>
        </p:txBody>
      </p:sp>
      <p:sp>
        <p:nvSpPr>
          <p:cNvPr id="246794" name="Oval 10"/>
          <p:cNvSpPr>
            <a:spLocks noChangeArrowheads="1"/>
          </p:cNvSpPr>
          <p:nvPr/>
        </p:nvSpPr>
        <p:spPr bwMode="auto">
          <a:xfrm>
            <a:off x="2778125" y="4786313"/>
            <a:ext cx="76200" cy="76200"/>
          </a:xfrm>
          <a:prstGeom prst="ellipse">
            <a:avLst/>
          </a:prstGeom>
          <a:solidFill>
            <a:srgbClr val="F8AC66"/>
          </a:solidFill>
          <a:ln w="12700">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795" name="Oval 11"/>
          <p:cNvSpPr>
            <a:spLocks noChangeArrowheads="1"/>
          </p:cNvSpPr>
          <p:nvPr/>
        </p:nvSpPr>
        <p:spPr bwMode="auto">
          <a:xfrm>
            <a:off x="3406775" y="4967288"/>
            <a:ext cx="76200" cy="76200"/>
          </a:xfrm>
          <a:prstGeom prst="ellipse">
            <a:avLst/>
          </a:prstGeom>
          <a:solidFill>
            <a:srgbClr val="F8AC66"/>
          </a:solidFill>
          <a:ln w="12700" algn="ctr">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796" name="Oval 12"/>
          <p:cNvSpPr>
            <a:spLocks noChangeArrowheads="1"/>
          </p:cNvSpPr>
          <p:nvPr/>
        </p:nvSpPr>
        <p:spPr bwMode="auto">
          <a:xfrm>
            <a:off x="5203825" y="3690938"/>
            <a:ext cx="76200" cy="76200"/>
          </a:xfrm>
          <a:prstGeom prst="ellipse">
            <a:avLst/>
          </a:prstGeom>
          <a:solidFill>
            <a:srgbClr val="F8AC66"/>
          </a:solidFill>
          <a:ln w="12700" algn="ctr">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797" name="Oval 13"/>
          <p:cNvSpPr>
            <a:spLocks noChangeArrowheads="1"/>
          </p:cNvSpPr>
          <p:nvPr/>
        </p:nvSpPr>
        <p:spPr bwMode="auto">
          <a:xfrm>
            <a:off x="2768600" y="5443538"/>
            <a:ext cx="76200" cy="76200"/>
          </a:xfrm>
          <a:prstGeom prst="ellipse">
            <a:avLst/>
          </a:prstGeom>
          <a:solidFill>
            <a:srgbClr val="F8AC66"/>
          </a:solidFill>
          <a:ln w="12700" algn="ctr">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798" name="Oval 14"/>
          <p:cNvSpPr>
            <a:spLocks noChangeArrowheads="1"/>
          </p:cNvSpPr>
          <p:nvPr/>
        </p:nvSpPr>
        <p:spPr bwMode="auto">
          <a:xfrm>
            <a:off x="2765425" y="5967413"/>
            <a:ext cx="76200" cy="76200"/>
          </a:xfrm>
          <a:prstGeom prst="ellipse">
            <a:avLst/>
          </a:prstGeom>
          <a:solidFill>
            <a:srgbClr val="F8AC66"/>
          </a:solidFill>
          <a:ln w="12700" algn="ctr">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799" name="Oval 15"/>
          <p:cNvSpPr>
            <a:spLocks noChangeArrowheads="1"/>
          </p:cNvSpPr>
          <p:nvPr/>
        </p:nvSpPr>
        <p:spPr bwMode="auto">
          <a:xfrm>
            <a:off x="2428875" y="5999163"/>
            <a:ext cx="361950" cy="361950"/>
          </a:xfrm>
          <a:prstGeom prst="ellipse">
            <a:avLst/>
          </a:prstGeom>
          <a:noFill/>
          <a:ln w="12700">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1</a:t>
            </a:r>
            <a:endParaRPr lang="en-US" sz="2000">
              <a:latin typeface="Arial Narrow" pitchFamily="34" charset="0"/>
              <a:cs typeface="Arial" pitchFamily="34" charset="0"/>
            </a:endParaRPr>
          </a:p>
        </p:txBody>
      </p:sp>
      <p:sp>
        <p:nvSpPr>
          <p:cNvPr id="246800" name="Oval 16"/>
          <p:cNvSpPr>
            <a:spLocks noChangeArrowheads="1"/>
          </p:cNvSpPr>
          <p:nvPr/>
        </p:nvSpPr>
        <p:spPr bwMode="auto">
          <a:xfrm>
            <a:off x="2155825" y="5164138"/>
            <a:ext cx="361950" cy="361950"/>
          </a:xfrm>
          <a:prstGeom prst="ellipse">
            <a:avLst/>
          </a:prstGeom>
          <a:noFill/>
          <a:ln w="12700" algn="ctr">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2</a:t>
            </a:r>
          </a:p>
        </p:txBody>
      </p:sp>
      <p:sp>
        <p:nvSpPr>
          <p:cNvPr id="246801" name="Oval 17"/>
          <p:cNvSpPr>
            <a:spLocks noChangeArrowheads="1"/>
          </p:cNvSpPr>
          <p:nvPr/>
        </p:nvSpPr>
        <p:spPr bwMode="auto">
          <a:xfrm>
            <a:off x="2308225" y="4621213"/>
            <a:ext cx="361950" cy="361950"/>
          </a:xfrm>
          <a:prstGeom prst="ellipse">
            <a:avLst/>
          </a:prstGeom>
          <a:noFill/>
          <a:ln w="12700" algn="ctr">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3</a:t>
            </a:r>
          </a:p>
        </p:txBody>
      </p:sp>
      <p:sp>
        <p:nvSpPr>
          <p:cNvPr id="246802" name="Oval 18"/>
          <p:cNvSpPr>
            <a:spLocks noChangeArrowheads="1"/>
          </p:cNvSpPr>
          <p:nvPr/>
        </p:nvSpPr>
        <p:spPr bwMode="auto">
          <a:xfrm>
            <a:off x="5137150" y="3268663"/>
            <a:ext cx="361950" cy="361950"/>
          </a:xfrm>
          <a:prstGeom prst="ellipse">
            <a:avLst/>
          </a:prstGeom>
          <a:noFill/>
          <a:ln w="12700" algn="ctr">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9</a:t>
            </a:r>
          </a:p>
        </p:txBody>
      </p:sp>
      <p:sp>
        <p:nvSpPr>
          <p:cNvPr id="246803" name="Oval 19"/>
          <p:cNvSpPr>
            <a:spLocks noChangeArrowheads="1"/>
          </p:cNvSpPr>
          <p:nvPr/>
        </p:nvSpPr>
        <p:spPr bwMode="auto">
          <a:xfrm>
            <a:off x="1479550" y="5897563"/>
            <a:ext cx="361950" cy="361950"/>
          </a:xfrm>
          <a:prstGeom prst="ellipse">
            <a:avLst/>
          </a:prstGeom>
          <a:noFill/>
          <a:ln w="12700">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5</a:t>
            </a:r>
            <a:endParaRPr lang="en-US" sz="2000">
              <a:latin typeface="Arial Narrow" pitchFamily="34" charset="0"/>
              <a:cs typeface="Arial" pitchFamily="34" charset="0"/>
            </a:endParaRPr>
          </a:p>
        </p:txBody>
      </p:sp>
      <p:sp>
        <p:nvSpPr>
          <p:cNvPr id="246804" name="Rectangle 20"/>
          <p:cNvSpPr>
            <a:spLocks noChangeArrowheads="1"/>
          </p:cNvSpPr>
          <p:nvPr/>
        </p:nvSpPr>
        <p:spPr bwMode="auto">
          <a:xfrm>
            <a:off x="2370138" y="1595438"/>
            <a:ext cx="587375" cy="454025"/>
          </a:xfrm>
          <a:prstGeom prst="rect">
            <a:avLst/>
          </a:prstGeom>
          <a:noFill/>
          <a:ln w="12700">
            <a:noFill/>
            <a:miter lim="800000"/>
            <a:headEnd/>
            <a:tailEnd/>
          </a:ln>
          <a:effectLst/>
        </p:spPr>
        <p:txBody>
          <a:bodyPr wrap="none" lIns="90488" tIns="44450" rIns="90488" bIns="44450">
            <a:spAutoFit/>
          </a:bodyPr>
          <a:lstStyle/>
          <a:p>
            <a:pPr eaLnBrk="0" hangingPunct="0">
              <a:defRPr/>
            </a:pPr>
            <a:r>
              <a:rPr lang="en-US" sz="2400">
                <a:solidFill>
                  <a:srgbClr val="FFFFFF"/>
                </a:solidFill>
                <a:effectLst>
                  <a:outerShdw blurRad="38100" dist="38100" dir="2700000" algn="tl">
                    <a:srgbClr val="000000"/>
                  </a:outerShdw>
                </a:effectLst>
                <a:latin typeface="Book Antiqua" pitchFamily="18" charset="0"/>
                <a:cs typeface="Arial" pitchFamily="34" charset="0"/>
              </a:rPr>
              <a:t>  </a:t>
            </a:r>
            <a:r>
              <a:rPr lang="en-US" sz="2400" i="1">
                <a:effectLst>
                  <a:outerShdw blurRad="38100" dist="38100" dir="2700000" algn="tl">
                    <a:srgbClr val="FFFFFF"/>
                  </a:outerShdw>
                </a:effectLst>
                <a:latin typeface="Book Antiqua" pitchFamily="18" charset="0"/>
                <a:cs typeface="Arial" pitchFamily="34" charset="0"/>
              </a:rPr>
              <a:t>x</a:t>
            </a:r>
            <a:r>
              <a:rPr lang="en-US" sz="2400" baseline="-25000">
                <a:effectLst>
                  <a:outerShdw blurRad="38100" dist="38100" dir="2700000" algn="tl">
                    <a:srgbClr val="FFFFFF"/>
                  </a:outerShdw>
                </a:effectLst>
                <a:latin typeface="Book Antiqua" pitchFamily="18" charset="0"/>
                <a:cs typeface="Arial" pitchFamily="34" charset="0"/>
              </a:rPr>
              <a:t>2</a:t>
            </a:r>
          </a:p>
        </p:txBody>
      </p:sp>
      <p:sp>
        <p:nvSpPr>
          <p:cNvPr id="246805" name="Oval 21"/>
          <p:cNvSpPr>
            <a:spLocks noChangeArrowheads="1"/>
          </p:cNvSpPr>
          <p:nvPr/>
        </p:nvSpPr>
        <p:spPr bwMode="auto">
          <a:xfrm>
            <a:off x="2025650" y="5973763"/>
            <a:ext cx="76200" cy="76200"/>
          </a:xfrm>
          <a:prstGeom prst="ellipse">
            <a:avLst/>
          </a:prstGeom>
          <a:solidFill>
            <a:srgbClr val="F8AC66"/>
          </a:solidFill>
          <a:ln w="12700" algn="ctr">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806" name="Oval 22"/>
          <p:cNvSpPr>
            <a:spLocks noChangeArrowheads="1"/>
          </p:cNvSpPr>
          <p:nvPr/>
        </p:nvSpPr>
        <p:spPr bwMode="auto">
          <a:xfrm>
            <a:off x="6737350" y="5614988"/>
            <a:ext cx="361950" cy="361950"/>
          </a:xfrm>
          <a:prstGeom prst="ellipse">
            <a:avLst/>
          </a:prstGeom>
          <a:noFill/>
          <a:ln w="12700" algn="ctr">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6</a:t>
            </a:r>
          </a:p>
        </p:txBody>
      </p:sp>
      <p:sp>
        <p:nvSpPr>
          <p:cNvPr id="246807" name="Oval 23"/>
          <p:cNvSpPr>
            <a:spLocks noChangeArrowheads="1"/>
          </p:cNvSpPr>
          <p:nvPr/>
        </p:nvSpPr>
        <p:spPr bwMode="auto">
          <a:xfrm>
            <a:off x="5194300" y="5983288"/>
            <a:ext cx="76200" cy="76200"/>
          </a:xfrm>
          <a:prstGeom prst="ellipse">
            <a:avLst/>
          </a:prstGeom>
          <a:solidFill>
            <a:srgbClr val="F8AC66"/>
          </a:solidFill>
          <a:ln w="12700" algn="ctr">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808" name="Text Box 24"/>
          <p:cNvSpPr txBox="1">
            <a:spLocks noChangeArrowheads="1"/>
          </p:cNvSpPr>
          <p:nvPr/>
        </p:nvSpPr>
        <p:spPr bwMode="auto">
          <a:xfrm>
            <a:off x="3151188" y="3649663"/>
            <a:ext cx="1585912" cy="366712"/>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cs typeface="Times New Roman" pitchFamily="18" charset="0"/>
              </a:rPr>
              <a:t>Constraint 1</a:t>
            </a:r>
          </a:p>
        </p:txBody>
      </p:sp>
      <p:sp>
        <p:nvSpPr>
          <p:cNvPr id="246809" name="Text Box 25"/>
          <p:cNvSpPr txBox="1">
            <a:spLocks noChangeArrowheads="1"/>
          </p:cNvSpPr>
          <p:nvPr/>
        </p:nvSpPr>
        <p:spPr bwMode="auto">
          <a:xfrm>
            <a:off x="5842000" y="5133975"/>
            <a:ext cx="1585913" cy="366713"/>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cs typeface="Times New Roman" pitchFamily="18" charset="0"/>
              </a:rPr>
              <a:t>Constraint 2</a:t>
            </a:r>
          </a:p>
        </p:txBody>
      </p:sp>
      <p:sp>
        <p:nvSpPr>
          <p:cNvPr id="246810" name="Text Box 26"/>
          <p:cNvSpPr txBox="1">
            <a:spLocks noChangeArrowheads="1"/>
          </p:cNvSpPr>
          <p:nvPr/>
        </p:nvSpPr>
        <p:spPr bwMode="auto">
          <a:xfrm>
            <a:off x="5345113" y="4119563"/>
            <a:ext cx="1585912" cy="366712"/>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cs typeface="Times New Roman" pitchFamily="18" charset="0"/>
              </a:rPr>
              <a:t>Constraint 3</a:t>
            </a:r>
          </a:p>
        </p:txBody>
      </p:sp>
      <p:sp>
        <p:nvSpPr>
          <p:cNvPr id="4127" name="Line 29"/>
          <p:cNvSpPr>
            <a:spLocks noChangeShapeType="1"/>
          </p:cNvSpPr>
          <p:nvPr/>
        </p:nvSpPr>
        <p:spPr bwMode="auto">
          <a:xfrm>
            <a:off x="2813050" y="3709988"/>
            <a:ext cx="2409825" cy="0"/>
          </a:xfrm>
          <a:prstGeom prst="line">
            <a:avLst/>
          </a:prstGeom>
          <a:noFill/>
          <a:ln w="3175" cap="rnd">
            <a:solidFill>
              <a:schemeClr val="accent2"/>
            </a:solidFill>
            <a:prstDash val="sysDot"/>
            <a:round/>
            <a:headEnd/>
            <a:tailEnd/>
          </a:ln>
        </p:spPr>
        <p:txBody>
          <a:bodyPr wrap="none"/>
          <a:lstStyle/>
          <a:p>
            <a:endParaRPr lang="en-US"/>
          </a:p>
        </p:txBody>
      </p:sp>
      <p:sp>
        <p:nvSpPr>
          <p:cNvPr id="246814" name="Oval 30"/>
          <p:cNvSpPr>
            <a:spLocks noChangeArrowheads="1"/>
          </p:cNvSpPr>
          <p:nvPr/>
        </p:nvSpPr>
        <p:spPr bwMode="auto">
          <a:xfrm>
            <a:off x="3222625" y="4529138"/>
            <a:ext cx="361950" cy="361950"/>
          </a:xfrm>
          <a:prstGeom prst="ellipse">
            <a:avLst/>
          </a:prstGeom>
          <a:noFill/>
          <a:ln w="12700" algn="ctr">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8</a:t>
            </a:r>
          </a:p>
        </p:txBody>
      </p:sp>
      <p:sp>
        <p:nvSpPr>
          <p:cNvPr id="246815" name="Oval 31"/>
          <p:cNvSpPr>
            <a:spLocks noChangeArrowheads="1"/>
          </p:cNvSpPr>
          <p:nvPr/>
        </p:nvSpPr>
        <p:spPr bwMode="auto">
          <a:xfrm>
            <a:off x="5299075" y="5119688"/>
            <a:ext cx="361950" cy="361950"/>
          </a:xfrm>
          <a:prstGeom prst="ellipse">
            <a:avLst/>
          </a:prstGeom>
          <a:noFill/>
          <a:ln w="12700" algn="ctr">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10</a:t>
            </a:r>
          </a:p>
        </p:txBody>
      </p:sp>
      <p:sp>
        <p:nvSpPr>
          <p:cNvPr id="246816" name="Oval 32"/>
          <p:cNvSpPr>
            <a:spLocks noChangeArrowheads="1"/>
          </p:cNvSpPr>
          <p:nvPr/>
        </p:nvSpPr>
        <p:spPr bwMode="auto">
          <a:xfrm>
            <a:off x="5194300" y="5500688"/>
            <a:ext cx="76200" cy="76200"/>
          </a:xfrm>
          <a:prstGeom prst="ellipse">
            <a:avLst/>
          </a:prstGeom>
          <a:solidFill>
            <a:srgbClr val="F8AC66"/>
          </a:solidFill>
          <a:ln w="12700" algn="ctr">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817" name="Oval 33"/>
          <p:cNvSpPr>
            <a:spLocks noChangeArrowheads="1"/>
          </p:cNvSpPr>
          <p:nvPr/>
        </p:nvSpPr>
        <p:spPr bwMode="auto">
          <a:xfrm>
            <a:off x="6846888" y="5991225"/>
            <a:ext cx="76200" cy="76200"/>
          </a:xfrm>
          <a:prstGeom prst="ellipse">
            <a:avLst/>
          </a:prstGeom>
          <a:solidFill>
            <a:srgbClr val="F8AC66"/>
          </a:solidFill>
          <a:ln w="12700" algn="ctr">
            <a:solidFill>
              <a:schemeClr val="tx1"/>
            </a:solidFill>
            <a:round/>
            <a:headEnd/>
            <a:tailEnd/>
          </a:ln>
          <a:effectLst>
            <a:outerShdw dist="35921" dir="2700000" algn="ctr" rotWithShape="0">
              <a:schemeClr val="bg2"/>
            </a:outerShdw>
          </a:effectLst>
        </p:spPr>
        <p:txBody>
          <a:bodyPr wrap="none" anchor="ctr"/>
          <a:lstStyle/>
          <a:p>
            <a:pPr>
              <a:defRPr/>
            </a:pPr>
            <a:endParaRPr lang="en-US">
              <a:cs typeface="Arial" pitchFamily="34" charset="0"/>
            </a:endParaRPr>
          </a:p>
        </p:txBody>
      </p:sp>
      <p:sp>
        <p:nvSpPr>
          <p:cNvPr id="246818" name="Line 34"/>
          <p:cNvSpPr>
            <a:spLocks noChangeShapeType="1"/>
          </p:cNvSpPr>
          <p:nvPr/>
        </p:nvSpPr>
        <p:spPr bwMode="auto">
          <a:xfrm flipH="1">
            <a:off x="6127750" y="5453063"/>
            <a:ext cx="295275" cy="285750"/>
          </a:xfrm>
          <a:prstGeom prst="line">
            <a:avLst/>
          </a:prstGeom>
          <a:noFill/>
          <a:ln w="9525">
            <a:solidFill>
              <a:schemeClr val="tx1"/>
            </a:solidFill>
            <a:round/>
            <a:headEnd/>
            <a:tailEnd type="triangle" w="med" len="med"/>
          </a:ln>
        </p:spPr>
        <p:txBody>
          <a:bodyPr wrap="none"/>
          <a:lstStyle/>
          <a:p>
            <a:endParaRPr lang="en-US"/>
          </a:p>
        </p:txBody>
      </p:sp>
      <p:sp>
        <p:nvSpPr>
          <p:cNvPr id="246819" name="Line 35"/>
          <p:cNvSpPr>
            <a:spLocks noChangeShapeType="1"/>
          </p:cNvSpPr>
          <p:nvPr/>
        </p:nvSpPr>
        <p:spPr bwMode="auto">
          <a:xfrm flipH="1">
            <a:off x="5260975" y="4319588"/>
            <a:ext cx="266700" cy="0"/>
          </a:xfrm>
          <a:prstGeom prst="line">
            <a:avLst/>
          </a:prstGeom>
          <a:noFill/>
          <a:ln w="9525">
            <a:solidFill>
              <a:schemeClr val="tx1"/>
            </a:solidFill>
            <a:round/>
            <a:headEnd/>
            <a:tailEnd type="triangle" w="med" len="med"/>
          </a:ln>
        </p:spPr>
        <p:txBody>
          <a:bodyPr wrap="none"/>
          <a:lstStyle/>
          <a:p>
            <a:endParaRPr lang="en-US"/>
          </a:p>
        </p:txBody>
      </p:sp>
      <p:sp>
        <p:nvSpPr>
          <p:cNvPr id="246820" name="Line 36"/>
          <p:cNvSpPr>
            <a:spLocks noChangeShapeType="1"/>
          </p:cNvSpPr>
          <p:nvPr/>
        </p:nvSpPr>
        <p:spPr bwMode="auto">
          <a:xfrm>
            <a:off x="4117975" y="3986213"/>
            <a:ext cx="314325" cy="228600"/>
          </a:xfrm>
          <a:prstGeom prst="line">
            <a:avLst/>
          </a:prstGeom>
          <a:noFill/>
          <a:ln w="9525">
            <a:solidFill>
              <a:schemeClr val="tx1"/>
            </a:solidFill>
            <a:round/>
            <a:headEnd/>
            <a:tailEnd type="triangle" w="med" len="med"/>
          </a:ln>
        </p:spPr>
        <p:txBody>
          <a:bodyPr wrap="none"/>
          <a:lstStyle/>
          <a:p>
            <a:endParaRPr lang="en-US"/>
          </a:p>
        </p:txBody>
      </p:sp>
      <p:sp>
        <p:nvSpPr>
          <p:cNvPr id="246823" name="Line 39"/>
          <p:cNvSpPr>
            <a:spLocks noChangeShapeType="1"/>
          </p:cNvSpPr>
          <p:nvPr/>
        </p:nvSpPr>
        <p:spPr bwMode="auto">
          <a:xfrm flipV="1">
            <a:off x="3819525" y="4148138"/>
            <a:ext cx="171450" cy="171450"/>
          </a:xfrm>
          <a:prstGeom prst="line">
            <a:avLst/>
          </a:prstGeom>
          <a:noFill/>
          <a:ln w="9525">
            <a:solidFill>
              <a:schemeClr val="tx1"/>
            </a:solidFill>
            <a:round/>
            <a:headEnd/>
            <a:tailEnd type="triangle" w="med" len="med"/>
          </a:ln>
        </p:spPr>
        <p:txBody>
          <a:bodyPr wrap="none"/>
          <a:lstStyle/>
          <a:p>
            <a:endParaRPr lang="en-US"/>
          </a:p>
        </p:txBody>
      </p:sp>
      <p:sp>
        <p:nvSpPr>
          <p:cNvPr id="246824" name="Line 40"/>
          <p:cNvSpPr>
            <a:spLocks noChangeShapeType="1"/>
          </p:cNvSpPr>
          <p:nvPr/>
        </p:nvSpPr>
        <p:spPr bwMode="auto">
          <a:xfrm flipV="1">
            <a:off x="5730875" y="5818188"/>
            <a:ext cx="133350" cy="133350"/>
          </a:xfrm>
          <a:prstGeom prst="line">
            <a:avLst/>
          </a:prstGeom>
          <a:noFill/>
          <a:ln w="9525">
            <a:solidFill>
              <a:schemeClr val="tx1"/>
            </a:solidFill>
            <a:round/>
            <a:headEnd/>
            <a:tailEnd type="triangle" w="med" len="med"/>
          </a:ln>
        </p:spPr>
        <p:txBody>
          <a:bodyPr wrap="none"/>
          <a:lstStyle/>
          <a:p>
            <a:endParaRPr lang="en-US"/>
          </a:p>
        </p:txBody>
      </p:sp>
      <p:sp>
        <p:nvSpPr>
          <p:cNvPr id="246825" name="Text Box 41"/>
          <p:cNvSpPr txBox="1">
            <a:spLocks noChangeArrowheads="1"/>
          </p:cNvSpPr>
          <p:nvPr/>
        </p:nvSpPr>
        <p:spPr bwMode="auto">
          <a:xfrm>
            <a:off x="4321175" y="4483100"/>
            <a:ext cx="319088" cy="336550"/>
          </a:xfrm>
          <a:prstGeom prst="rect">
            <a:avLst/>
          </a:prstGeom>
          <a:noFill/>
          <a:ln w="9525">
            <a:noFill/>
            <a:miter lim="800000"/>
            <a:headEnd/>
            <a:tailEnd/>
          </a:ln>
        </p:spPr>
        <p:txBody>
          <a:bodyPr wrap="none">
            <a:spAutoFit/>
          </a:bodyPr>
          <a:lstStyle/>
          <a:p>
            <a:pPr algn="ctr"/>
            <a:r>
              <a:rPr lang="en-US" sz="1600">
                <a:latin typeface="Times New Roman" pitchFamily="18" charset="0"/>
                <a:cs typeface="Times New Roman" pitchFamily="18" charset="0"/>
              </a:rPr>
              <a:t>Z</a:t>
            </a:r>
          </a:p>
        </p:txBody>
      </p:sp>
      <p:sp>
        <p:nvSpPr>
          <p:cNvPr id="246826" name="Oval 42"/>
          <p:cNvSpPr>
            <a:spLocks noChangeArrowheads="1"/>
          </p:cNvSpPr>
          <p:nvPr/>
        </p:nvSpPr>
        <p:spPr bwMode="auto">
          <a:xfrm>
            <a:off x="5248275" y="6142038"/>
            <a:ext cx="361950" cy="361950"/>
          </a:xfrm>
          <a:prstGeom prst="ellipse">
            <a:avLst/>
          </a:prstGeom>
          <a:noFill/>
          <a:ln w="12700" algn="ctr">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7</a:t>
            </a:r>
          </a:p>
        </p:txBody>
      </p:sp>
      <p:sp>
        <p:nvSpPr>
          <p:cNvPr id="246829" name="Oval 45"/>
          <p:cNvSpPr>
            <a:spLocks noChangeArrowheads="1"/>
          </p:cNvSpPr>
          <p:nvPr/>
        </p:nvSpPr>
        <p:spPr bwMode="auto">
          <a:xfrm>
            <a:off x="6038850" y="1601788"/>
            <a:ext cx="361950" cy="361950"/>
          </a:xfrm>
          <a:prstGeom prst="ellipse">
            <a:avLst/>
          </a:prstGeom>
          <a:noFill/>
          <a:ln w="12700">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1</a:t>
            </a:r>
            <a:endParaRPr lang="en-US" sz="2000">
              <a:latin typeface="Arial Narrow" pitchFamily="34" charset="0"/>
              <a:cs typeface="Arial" pitchFamily="34" charset="0"/>
            </a:endParaRPr>
          </a:p>
        </p:txBody>
      </p:sp>
      <p:sp>
        <p:nvSpPr>
          <p:cNvPr id="246830" name="Line 46"/>
          <p:cNvSpPr>
            <a:spLocks noChangeShapeType="1"/>
          </p:cNvSpPr>
          <p:nvPr/>
        </p:nvSpPr>
        <p:spPr bwMode="auto">
          <a:xfrm>
            <a:off x="6453188" y="1782763"/>
            <a:ext cx="433387" cy="0"/>
          </a:xfrm>
          <a:prstGeom prst="line">
            <a:avLst/>
          </a:prstGeom>
          <a:noFill/>
          <a:ln w="9525">
            <a:solidFill>
              <a:schemeClr val="tx1"/>
            </a:solidFill>
            <a:miter lim="800000"/>
            <a:headEnd/>
            <a:tailEnd type="triangle" w="med" len="med"/>
          </a:ln>
        </p:spPr>
        <p:txBody>
          <a:bodyPr wrap="none"/>
          <a:lstStyle/>
          <a:p>
            <a:endParaRPr lang="en-US"/>
          </a:p>
        </p:txBody>
      </p:sp>
      <p:sp>
        <p:nvSpPr>
          <p:cNvPr id="246831" name="Text Box 47"/>
          <p:cNvSpPr txBox="1">
            <a:spLocks noChangeArrowheads="1"/>
          </p:cNvSpPr>
          <p:nvPr/>
        </p:nvSpPr>
        <p:spPr bwMode="auto">
          <a:xfrm>
            <a:off x="6897688" y="1620838"/>
            <a:ext cx="1633537" cy="274637"/>
          </a:xfrm>
          <a:prstGeom prst="rect">
            <a:avLst/>
          </a:prstGeom>
          <a:noFill/>
          <a:ln w="9525">
            <a:noFill/>
            <a:miter lim="800000"/>
            <a:headEnd/>
            <a:tailEnd/>
          </a:ln>
        </p:spPr>
        <p:txBody>
          <a:bodyPr wrap="none">
            <a:spAutoFit/>
          </a:bodyPr>
          <a:lstStyle/>
          <a:p>
            <a:r>
              <a:rPr lang="en-US" sz="1200"/>
              <a:t>(x</a:t>
            </a:r>
            <a:r>
              <a:rPr lang="en-US" sz="1200" baseline="-25000"/>
              <a:t>1</a:t>
            </a:r>
            <a:r>
              <a:rPr lang="en-US" sz="1200"/>
              <a:t>=0,x</a:t>
            </a:r>
            <a:r>
              <a:rPr lang="en-US" sz="1200" baseline="-25000"/>
              <a:t>2</a:t>
            </a:r>
            <a:r>
              <a:rPr lang="en-US" sz="1200"/>
              <a:t>=0,Z=0)</a:t>
            </a:r>
          </a:p>
        </p:txBody>
      </p:sp>
      <p:sp>
        <p:nvSpPr>
          <p:cNvPr id="246832" name="Oval 48"/>
          <p:cNvSpPr>
            <a:spLocks noChangeArrowheads="1"/>
          </p:cNvSpPr>
          <p:nvPr/>
        </p:nvSpPr>
        <p:spPr bwMode="auto">
          <a:xfrm>
            <a:off x="6038850" y="2001838"/>
            <a:ext cx="361950" cy="361950"/>
          </a:xfrm>
          <a:prstGeom prst="ellipse">
            <a:avLst/>
          </a:prstGeom>
          <a:noFill/>
          <a:ln w="12700">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2</a:t>
            </a:r>
            <a:endParaRPr lang="en-US" sz="2000">
              <a:latin typeface="Arial Narrow" pitchFamily="34" charset="0"/>
              <a:cs typeface="Arial" pitchFamily="34" charset="0"/>
            </a:endParaRPr>
          </a:p>
        </p:txBody>
      </p:sp>
      <p:sp>
        <p:nvSpPr>
          <p:cNvPr id="246833" name="Line 49"/>
          <p:cNvSpPr>
            <a:spLocks noChangeShapeType="1"/>
          </p:cNvSpPr>
          <p:nvPr/>
        </p:nvSpPr>
        <p:spPr bwMode="auto">
          <a:xfrm>
            <a:off x="6453188" y="2182813"/>
            <a:ext cx="433387" cy="0"/>
          </a:xfrm>
          <a:prstGeom prst="line">
            <a:avLst/>
          </a:prstGeom>
          <a:noFill/>
          <a:ln w="9525">
            <a:solidFill>
              <a:schemeClr val="tx1"/>
            </a:solidFill>
            <a:miter lim="800000"/>
            <a:headEnd/>
            <a:tailEnd type="triangle" w="med" len="med"/>
          </a:ln>
        </p:spPr>
        <p:txBody>
          <a:bodyPr wrap="none"/>
          <a:lstStyle/>
          <a:p>
            <a:endParaRPr lang="en-US"/>
          </a:p>
        </p:txBody>
      </p:sp>
      <p:sp>
        <p:nvSpPr>
          <p:cNvPr id="246834" name="Text Box 50"/>
          <p:cNvSpPr txBox="1">
            <a:spLocks noChangeArrowheads="1"/>
          </p:cNvSpPr>
          <p:nvPr/>
        </p:nvSpPr>
        <p:spPr bwMode="auto">
          <a:xfrm>
            <a:off x="6897688" y="2020888"/>
            <a:ext cx="1741487" cy="274637"/>
          </a:xfrm>
          <a:prstGeom prst="rect">
            <a:avLst/>
          </a:prstGeom>
          <a:noFill/>
          <a:ln w="9525">
            <a:noFill/>
            <a:miter lim="800000"/>
            <a:headEnd/>
            <a:tailEnd/>
          </a:ln>
        </p:spPr>
        <p:txBody>
          <a:bodyPr wrap="none">
            <a:spAutoFit/>
          </a:bodyPr>
          <a:lstStyle/>
          <a:p>
            <a:r>
              <a:rPr lang="en-US" sz="1200"/>
              <a:t>(x</a:t>
            </a:r>
            <a:r>
              <a:rPr lang="en-US" sz="1200" baseline="-25000"/>
              <a:t>1</a:t>
            </a:r>
            <a:r>
              <a:rPr lang="en-US" sz="1200"/>
              <a:t>=0,x</a:t>
            </a:r>
            <a:r>
              <a:rPr lang="en-US" sz="1200" baseline="-25000"/>
              <a:t>2</a:t>
            </a:r>
            <a:r>
              <a:rPr lang="en-US" sz="1200"/>
              <a:t>=5,Z=15)</a:t>
            </a:r>
          </a:p>
        </p:txBody>
      </p:sp>
      <p:sp>
        <p:nvSpPr>
          <p:cNvPr id="246835" name="Oval 51"/>
          <p:cNvSpPr>
            <a:spLocks noChangeArrowheads="1"/>
          </p:cNvSpPr>
          <p:nvPr/>
        </p:nvSpPr>
        <p:spPr bwMode="auto">
          <a:xfrm>
            <a:off x="6038850" y="2401888"/>
            <a:ext cx="361950" cy="361950"/>
          </a:xfrm>
          <a:prstGeom prst="ellipse">
            <a:avLst/>
          </a:prstGeom>
          <a:noFill/>
          <a:ln w="12700">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8</a:t>
            </a:r>
            <a:endParaRPr lang="en-US" sz="2000">
              <a:latin typeface="Arial Narrow" pitchFamily="34" charset="0"/>
              <a:cs typeface="Arial" pitchFamily="34" charset="0"/>
            </a:endParaRPr>
          </a:p>
        </p:txBody>
      </p:sp>
      <p:sp>
        <p:nvSpPr>
          <p:cNvPr id="246836" name="Line 52"/>
          <p:cNvSpPr>
            <a:spLocks noChangeShapeType="1"/>
          </p:cNvSpPr>
          <p:nvPr/>
        </p:nvSpPr>
        <p:spPr bwMode="auto">
          <a:xfrm>
            <a:off x="6453188" y="2582863"/>
            <a:ext cx="433387" cy="0"/>
          </a:xfrm>
          <a:prstGeom prst="line">
            <a:avLst/>
          </a:prstGeom>
          <a:noFill/>
          <a:ln w="9525">
            <a:solidFill>
              <a:schemeClr val="tx1"/>
            </a:solidFill>
            <a:miter lim="800000"/>
            <a:headEnd/>
            <a:tailEnd type="triangle" w="med" len="med"/>
          </a:ln>
        </p:spPr>
        <p:txBody>
          <a:bodyPr wrap="none"/>
          <a:lstStyle/>
          <a:p>
            <a:endParaRPr lang="en-US"/>
          </a:p>
        </p:txBody>
      </p:sp>
      <p:sp>
        <p:nvSpPr>
          <p:cNvPr id="246837" name="Text Box 53"/>
          <p:cNvSpPr txBox="1">
            <a:spLocks noChangeArrowheads="1"/>
          </p:cNvSpPr>
          <p:nvPr/>
        </p:nvSpPr>
        <p:spPr bwMode="auto">
          <a:xfrm>
            <a:off x="6897688" y="2420938"/>
            <a:ext cx="1849437" cy="274637"/>
          </a:xfrm>
          <a:prstGeom prst="rect">
            <a:avLst/>
          </a:prstGeom>
          <a:noFill/>
          <a:ln w="9525">
            <a:noFill/>
            <a:miter lim="800000"/>
            <a:headEnd/>
            <a:tailEnd/>
          </a:ln>
        </p:spPr>
        <p:txBody>
          <a:bodyPr wrap="none">
            <a:spAutoFit/>
          </a:bodyPr>
          <a:lstStyle/>
          <a:p>
            <a:r>
              <a:rPr lang="en-US" sz="1200"/>
              <a:t>(x</a:t>
            </a:r>
            <a:r>
              <a:rPr lang="en-US" sz="1200" baseline="-25000"/>
              <a:t>1</a:t>
            </a:r>
            <a:r>
              <a:rPr lang="en-US" sz="1200"/>
              <a:t>=5,x</a:t>
            </a:r>
            <a:r>
              <a:rPr lang="en-US" sz="1200" baseline="-25000"/>
              <a:t>2</a:t>
            </a:r>
            <a:r>
              <a:rPr lang="en-US" sz="1200"/>
              <a:t>=10,Z=40)</a:t>
            </a:r>
          </a:p>
        </p:txBody>
      </p:sp>
      <p:sp>
        <p:nvSpPr>
          <p:cNvPr id="246838" name="Oval 54"/>
          <p:cNvSpPr>
            <a:spLocks noChangeArrowheads="1"/>
          </p:cNvSpPr>
          <p:nvPr/>
        </p:nvSpPr>
        <p:spPr bwMode="auto">
          <a:xfrm>
            <a:off x="6029325" y="2811463"/>
            <a:ext cx="361950" cy="361950"/>
          </a:xfrm>
          <a:prstGeom prst="ellipse">
            <a:avLst/>
          </a:prstGeom>
          <a:noFill/>
          <a:ln w="12700">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10</a:t>
            </a:r>
            <a:endParaRPr lang="en-US" sz="2000">
              <a:latin typeface="Arial Narrow" pitchFamily="34" charset="0"/>
              <a:cs typeface="Arial" pitchFamily="34" charset="0"/>
            </a:endParaRPr>
          </a:p>
        </p:txBody>
      </p:sp>
      <p:sp>
        <p:nvSpPr>
          <p:cNvPr id="246839" name="Line 55"/>
          <p:cNvSpPr>
            <a:spLocks noChangeShapeType="1"/>
          </p:cNvSpPr>
          <p:nvPr/>
        </p:nvSpPr>
        <p:spPr bwMode="auto">
          <a:xfrm>
            <a:off x="6443663" y="2992438"/>
            <a:ext cx="433387" cy="0"/>
          </a:xfrm>
          <a:prstGeom prst="line">
            <a:avLst/>
          </a:prstGeom>
          <a:noFill/>
          <a:ln w="9525">
            <a:solidFill>
              <a:schemeClr val="tx1"/>
            </a:solidFill>
            <a:miter lim="800000"/>
            <a:headEnd/>
            <a:tailEnd type="triangle" w="med" len="med"/>
          </a:ln>
        </p:spPr>
        <p:txBody>
          <a:bodyPr wrap="none"/>
          <a:lstStyle/>
          <a:p>
            <a:endParaRPr lang="en-US"/>
          </a:p>
        </p:txBody>
      </p:sp>
      <p:sp>
        <p:nvSpPr>
          <p:cNvPr id="246840" name="Text Box 56"/>
          <p:cNvSpPr txBox="1">
            <a:spLocks noChangeArrowheads="1"/>
          </p:cNvSpPr>
          <p:nvPr/>
        </p:nvSpPr>
        <p:spPr bwMode="auto">
          <a:xfrm>
            <a:off x="6888163" y="2830513"/>
            <a:ext cx="1849437" cy="274637"/>
          </a:xfrm>
          <a:prstGeom prst="rect">
            <a:avLst/>
          </a:prstGeom>
          <a:noFill/>
          <a:ln w="9525">
            <a:noFill/>
            <a:miter lim="800000"/>
            <a:headEnd/>
            <a:tailEnd/>
          </a:ln>
        </p:spPr>
        <p:txBody>
          <a:bodyPr wrap="none">
            <a:spAutoFit/>
          </a:bodyPr>
          <a:lstStyle/>
          <a:p>
            <a:r>
              <a:rPr lang="en-US" sz="1200"/>
              <a:t>(x</a:t>
            </a:r>
            <a:r>
              <a:rPr lang="en-US" sz="1200" baseline="-25000"/>
              <a:t>1</a:t>
            </a:r>
            <a:r>
              <a:rPr lang="en-US" sz="1200"/>
              <a:t>=20,x</a:t>
            </a:r>
            <a:r>
              <a:rPr lang="en-US" sz="1200" baseline="-25000"/>
              <a:t>2</a:t>
            </a:r>
            <a:r>
              <a:rPr lang="en-US" sz="1200"/>
              <a:t>=5,Z=55)</a:t>
            </a:r>
          </a:p>
        </p:txBody>
      </p:sp>
      <p:sp>
        <p:nvSpPr>
          <p:cNvPr id="246841" name="Oval 57"/>
          <p:cNvSpPr>
            <a:spLocks noChangeArrowheads="1"/>
          </p:cNvSpPr>
          <p:nvPr/>
        </p:nvSpPr>
        <p:spPr bwMode="auto">
          <a:xfrm>
            <a:off x="6029325" y="3205163"/>
            <a:ext cx="361950" cy="361950"/>
          </a:xfrm>
          <a:prstGeom prst="ellipse">
            <a:avLst/>
          </a:prstGeom>
          <a:noFill/>
          <a:ln w="12700">
            <a:solidFill>
              <a:schemeClr val="tx1"/>
            </a:solidFill>
            <a:round/>
            <a:headEnd/>
            <a:tailEnd/>
          </a:ln>
          <a:effectLst>
            <a:outerShdw dist="35921" dir="2700000" algn="ctr" rotWithShape="0">
              <a:schemeClr val="bg2"/>
            </a:outerShdw>
          </a:effectLst>
        </p:spPr>
        <p:txBody>
          <a:bodyPr wrap="none" anchor="ctr"/>
          <a:lstStyle/>
          <a:p>
            <a:pPr algn="ctr" eaLnBrk="0" hangingPunct="0">
              <a:defRPr/>
            </a:pPr>
            <a:r>
              <a:rPr lang="en-US" sz="2000">
                <a:effectLst>
                  <a:outerShdw blurRad="38100" dist="38100" dir="2700000" algn="tl">
                    <a:srgbClr val="FFFFFF"/>
                  </a:outerShdw>
                </a:effectLst>
                <a:latin typeface="Arial Narrow" pitchFamily="34" charset="0"/>
                <a:cs typeface="Arial" pitchFamily="34" charset="0"/>
              </a:rPr>
              <a:t>7</a:t>
            </a:r>
            <a:endParaRPr lang="en-US" sz="2000">
              <a:latin typeface="Arial Narrow" pitchFamily="34" charset="0"/>
              <a:cs typeface="Arial" pitchFamily="34" charset="0"/>
            </a:endParaRPr>
          </a:p>
        </p:txBody>
      </p:sp>
      <p:sp>
        <p:nvSpPr>
          <p:cNvPr id="246842" name="Line 58"/>
          <p:cNvSpPr>
            <a:spLocks noChangeShapeType="1"/>
          </p:cNvSpPr>
          <p:nvPr/>
        </p:nvSpPr>
        <p:spPr bwMode="auto">
          <a:xfrm>
            <a:off x="6443663" y="3386138"/>
            <a:ext cx="433387" cy="0"/>
          </a:xfrm>
          <a:prstGeom prst="line">
            <a:avLst/>
          </a:prstGeom>
          <a:noFill/>
          <a:ln w="9525">
            <a:solidFill>
              <a:schemeClr val="tx1"/>
            </a:solidFill>
            <a:miter lim="800000"/>
            <a:headEnd/>
            <a:tailEnd type="triangle" w="med" len="med"/>
          </a:ln>
        </p:spPr>
        <p:txBody>
          <a:bodyPr wrap="none"/>
          <a:lstStyle/>
          <a:p>
            <a:endParaRPr lang="en-US"/>
          </a:p>
        </p:txBody>
      </p:sp>
      <p:sp>
        <p:nvSpPr>
          <p:cNvPr id="246843" name="Text Box 59"/>
          <p:cNvSpPr txBox="1">
            <a:spLocks noChangeArrowheads="1"/>
          </p:cNvSpPr>
          <p:nvPr/>
        </p:nvSpPr>
        <p:spPr bwMode="auto">
          <a:xfrm>
            <a:off x="6888163" y="3224213"/>
            <a:ext cx="1849437" cy="274637"/>
          </a:xfrm>
          <a:prstGeom prst="rect">
            <a:avLst/>
          </a:prstGeom>
          <a:noFill/>
          <a:ln w="9525">
            <a:noFill/>
            <a:miter lim="800000"/>
            <a:headEnd/>
            <a:tailEnd/>
          </a:ln>
        </p:spPr>
        <p:txBody>
          <a:bodyPr wrap="none">
            <a:spAutoFit/>
          </a:bodyPr>
          <a:lstStyle/>
          <a:p>
            <a:r>
              <a:rPr lang="en-US" sz="1200"/>
              <a:t>(x</a:t>
            </a:r>
            <a:r>
              <a:rPr lang="en-US" sz="1200" baseline="-25000"/>
              <a:t>1</a:t>
            </a:r>
            <a:r>
              <a:rPr lang="en-US" sz="1200"/>
              <a:t>=20,x</a:t>
            </a:r>
            <a:r>
              <a:rPr lang="en-US" sz="1200" baseline="-25000"/>
              <a:t>2</a:t>
            </a:r>
            <a:r>
              <a:rPr lang="en-US" sz="1200"/>
              <a:t>=0,Z=40)</a:t>
            </a:r>
          </a:p>
        </p:txBody>
      </p:sp>
      <p:graphicFrame>
        <p:nvGraphicFramePr>
          <p:cNvPr id="246844" name="Object 60"/>
          <p:cNvGraphicFramePr>
            <a:graphicFrameLocks noChangeAspect="1"/>
          </p:cNvGraphicFramePr>
          <p:nvPr/>
        </p:nvGraphicFramePr>
        <p:xfrm>
          <a:off x="3222625" y="1797050"/>
          <a:ext cx="2146300" cy="406400"/>
        </p:xfrm>
        <a:graphic>
          <a:graphicData uri="http://schemas.openxmlformats.org/presentationml/2006/ole">
            <mc:AlternateContent xmlns:mc="http://schemas.openxmlformats.org/markup-compatibility/2006">
              <mc:Choice xmlns:v="urn:schemas-microsoft-com:vml" Requires="v">
                <p:oleObj spid="_x0000_s4101" name="Equation" r:id="rId4" imgW="2145369" imgH="406224" progId="Equation.DSMT4">
                  <p:embed/>
                </p:oleObj>
              </mc:Choice>
              <mc:Fallback>
                <p:oleObj name="Equation" r:id="rId4" imgW="2145369" imgH="406224"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22625" y="1797050"/>
                        <a:ext cx="2146300"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6845" name="AutoShape 61"/>
          <p:cNvSpPr>
            <a:spLocks noChangeArrowheads="1"/>
          </p:cNvSpPr>
          <p:nvPr/>
        </p:nvSpPr>
        <p:spPr bwMode="auto">
          <a:xfrm>
            <a:off x="8991600" y="6537325"/>
            <a:ext cx="92075" cy="88900"/>
          </a:xfrm>
          <a:custGeom>
            <a:avLst/>
            <a:gdLst>
              <a:gd name="T0" fmla="*/ 22800959 w 21600"/>
              <a:gd name="T1" fmla="*/ 0 h 21600"/>
              <a:gd name="T2" fmla="*/ 0 w 21600"/>
              <a:gd name="T3" fmla="*/ 12754524 h 21600"/>
              <a:gd name="T4" fmla="*/ 22800959 w 21600"/>
              <a:gd name="T5" fmla="*/ 25508981 h 21600"/>
              <a:gd name="T6" fmla="*/ 30401389 w 21600"/>
              <a:gd name="T7" fmla="*/ 1275452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610F2"/>
          </a:solidFill>
          <a:ln w="9525">
            <a:solidFill>
              <a:schemeClr val="tx1"/>
            </a:solidFill>
            <a:miter lim="800000"/>
            <a:headEnd/>
            <a:tailEnd/>
          </a:ln>
        </p:spPr>
        <p:txBody>
          <a:bodyPr wrap="none" anchor="ctr"/>
          <a:lstStyle/>
          <a:p>
            <a:endParaRPr lang="en-US"/>
          </a:p>
        </p:txBody>
      </p:sp>
      <p:sp>
        <p:nvSpPr>
          <p:cNvPr id="59" name="Slide Number Placeholder 58"/>
          <p:cNvSpPr>
            <a:spLocks noGrp="1"/>
          </p:cNvSpPr>
          <p:nvPr>
            <p:ph type="sldNum" sz="quarter" idx="12"/>
          </p:nvPr>
        </p:nvSpPr>
        <p:spPr/>
        <p:txBody>
          <a:bodyPr/>
          <a:lstStyle/>
          <a:p>
            <a:pPr>
              <a:defRPr/>
            </a:pPr>
            <a:fld id="{589E4E0E-8689-4617-B0D9-BDEC7E0266CA}" type="slidenum">
              <a:rPr lang="en-CA" smtClean="0"/>
              <a:pPr>
                <a:defRPr/>
              </a:pPr>
              <a:t>15</a:t>
            </a:fld>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46792"/>
                                        </p:tgtEl>
                                        <p:attrNameLst>
                                          <p:attrName>style.visibility</p:attrName>
                                        </p:attrNameLst>
                                      </p:cBhvr>
                                      <p:to>
                                        <p:strVal val="visible"/>
                                      </p:to>
                                    </p:set>
                                    <p:animEffect transition="in" filter="diamond(in)">
                                      <p:cBhvr>
                                        <p:cTn id="7" dur="2000"/>
                                        <p:tgtEl>
                                          <p:spTgt spid="246792"/>
                                        </p:tgtEl>
                                      </p:cBhvr>
                                    </p:animEffect>
                                  </p:childTnLst>
                                </p:cTn>
                              </p:par>
                              <p:par>
                                <p:cTn id="8" presetID="1" presetClass="entr" presetSubtype="0" fill="hold" grpId="0" nodeType="withEffect">
                                  <p:stCondLst>
                                    <p:cond delay="0"/>
                                  </p:stCondLst>
                                  <p:childTnLst>
                                    <p:set>
                                      <p:cBhvr>
                                        <p:cTn id="9" dur="1" fill="hold">
                                          <p:stCondLst>
                                            <p:cond delay="0"/>
                                          </p:stCondLst>
                                        </p:cTn>
                                        <p:tgtEl>
                                          <p:spTgt spid="246804"/>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246791"/>
                                        </p:tgtEl>
                                        <p:attrNameLst>
                                          <p:attrName>style.visibility</p:attrName>
                                        </p:attrNameLst>
                                      </p:cBhvr>
                                      <p:to>
                                        <p:strVal val="visible"/>
                                      </p:to>
                                    </p:set>
                                  </p:childTnLst>
                                </p:cTn>
                              </p:par>
                              <p:par>
                                <p:cTn id="12" presetID="8" presetClass="entr" presetSubtype="16" fill="hold" nodeType="withEffect">
                                  <p:stCondLst>
                                    <p:cond delay="0"/>
                                  </p:stCondLst>
                                  <p:childTnLst>
                                    <p:set>
                                      <p:cBhvr>
                                        <p:cTn id="13" dur="1" fill="hold">
                                          <p:stCondLst>
                                            <p:cond delay="0"/>
                                          </p:stCondLst>
                                        </p:cTn>
                                        <p:tgtEl>
                                          <p:spTgt spid="246827"/>
                                        </p:tgtEl>
                                        <p:attrNameLst>
                                          <p:attrName>style.visibility</p:attrName>
                                        </p:attrNameLst>
                                      </p:cBhvr>
                                      <p:to>
                                        <p:strVal val="visible"/>
                                      </p:to>
                                    </p:set>
                                    <p:animEffect transition="in" filter="diamond(in)">
                                      <p:cBhvr>
                                        <p:cTn id="14" dur="2000"/>
                                        <p:tgtEl>
                                          <p:spTgt spid="246827"/>
                                        </p:tgtEl>
                                      </p:cBhvr>
                                    </p:animEffect>
                                  </p:childTnLst>
                                </p:cTn>
                              </p:par>
                              <p:par>
                                <p:cTn id="15" presetID="3" presetClass="entr" presetSubtype="10" fill="hold" nodeType="withEffect">
                                  <p:stCondLst>
                                    <p:cond delay="0"/>
                                  </p:stCondLst>
                                  <p:childTnLst>
                                    <p:set>
                                      <p:cBhvr>
                                        <p:cTn id="16" dur="1" fill="hold">
                                          <p:stCondLst>
                                            <p:cond delay="0"/>
                                          </p:stCondLst>
                                        </p:cTn>
                                        <p:tgtEl>
                                          <p:spTgt spid="246789">
                                            <p:txEl>
                                              <p:pRg st="1" end="1"/>
                                            </p:txEl>
                                          </p:spTgt>
                                        </p:tgtEl>
                                        <p:attrNameLst>
                                          <p:attrName>style.visibility</p:attrName>
                                        </p:attrNameLst>
                                      </p:cBhvr>
                                      <p:to>
                                        <p:strVal val="visible"/>
                                      </p:to>
                                    </p:set>
                                    <p:animEffect transition="in" filter="blinds(horizontal)">
                                      <p:cBhvr>
                                        <p:cTn id="17" dur="500"/>
                                        <p:tgtEl>
                                          <p:spTgt spid="246789">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246789">
                                            <p:txEl>
                                              <p:pRg st="3" end="3"/>
                                            </p:txEl>
                                          </p:spTgt>
                                        </p:tgtEl>
                                        <p:attrNameLst>
                                          <p:attrName>style.visibility</p:attrName>
                                        </p:attrNameLst>
                                      </p:cBhvr>
                                      <p:to>
                                        <p:strVal val="visible"/>
                                      </p:to>
                                    </p:set>
                                    <p:animEffect transition="in" filter="blinds(horizontal)">
                                      <p:cBhvr>
                                        <p:cTn id="20" dur="500"/>
                                        <p:tgtEl>
                                          <p:spTgt spid="246789">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246789">
                                            <p:txEl>
                                              <p:pRg st="5" end="5"/>
                                            </p:txEl>
                                          </p:spTgt>
                                        </p:tgtEl>
                                        <p:attrNameLst>
                                          <p:attrName>style.visibility</p:attrName>
                                        </p:attrNameLst>
                                      </p:cBhvr>
                                      <p:to>
                                        <p:strVal val="visible"/>
                                      </p:to>
                                    </p:set>
                                    <p:animEffect transition="in" filter="blinds(horizontal)">
                                      <p:cBhvr>
                                        <p:cTn id="23" dur="500"/>
                                        <p:tgtEl>
                                          <p:spTgt spid="246789">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246789">
                                            <p:txEl>
                                              <p:pRg st="7" end="7"/>
                                            </p:txEl>
                                          </p:spTgt>
                                        </p:tgtEl>
                                        <p:attrNameLst>
                                          <p:attrName>style.visibility</p:attrName>
                                        </p:attrNameLst>
                                      </p:cBhvr>
                                      <p:to>
                                        <p:strVal val="visible"/>
                                      </p:to>
                                    </p:set>
                                    <p:animEffect transition="in" filter="blinds(horizontal)">
                                      <p:cBhvr>
                                        <p:cTn id="26" dur="500"/>
                                        <p:tgtEl>
                                          <p:spTgt spid="246789">
                                            <p:txEl>
                                              <p:pRg st="7" end="7"/>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246789">
                                            <p:txEl>
                                              <p:pRg st="9" end="9"/>
                                            </p:txEl>
                                          </p:spTgt>
                                        </p:tgtEl>
                                        <p:attrNameLst>
                                          <p:attrName>style.visibility</p:attrName>
                                        </p:attrNameLst>
                                      </p:cBhvr>
                                      <p:to>
                                        <p:strVal val="visible"/>
                                      </p:to>
                                    </p:set>
                                    <p:animEffect transition="in" filter="blinds(horizontal)">
                                      <p:cBhvr>
                                        <p:cTn id="29" dur="500"/>
                                        <p:tgtEl>
                                          <p:spTgt spid="246789">
                                            <p:txEl>
                                              <p:pRg st="9" end="9"/>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246789">
                                            <p:txEl>
                                              <p:pRg st="11" end="11"/>
                                            </p:txEl>
                                          </p:spTgt>
                                        </p:tgtEl>
                                        <p:attrNameLst>
                                          <p:attrName>style.visibility</p:attrName>
                                        </p:attrNameLst>
                                      </p:cBhvr>
                                      <p:to>
                                        <p:strVal val="visible"/>
                                      </p:to>
                                    </p:set>
                                    <p:animEffect transition="in" filter="blinds(horizontal)">
                                      <p:cBhvr>
                                        <p:cTn id="32" dur="500"/>
                                        <p:tgtEl>
                                          <p:spTgt spid="246789">
                                            <p:txEl>
                                              <p:pRg st="11" end="11"/>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246789">
                                            <p:txEl>
                                              <p:pRg st="13" end="13"/>
                                            </p:txEl>
                                          </p:spTgt>
                                        </p:tgtEl>
                                        <p:attrNameLst>
                                          <p:attrName>style.visibility</p:attrName>
                                        </p:attrNameLst>
                                      </p:cBhvr>
                                      <p:to>
                                        <p:strVal val="visible"/>
                                      </p:to>
                                    </p:set>
                                    <p:animEffect transition="in" filter="blinds(horizontal)">
                                      <p:cBhvr>
                                        <p:cTn id="35" dur="500"/>
                                        <p:tgtEl>
                                          <p:spTgt spid="246789">
                                            <p:txEl>
                                              <p:pRg st="13" end="13"/>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246789">
                                            <p:txEl>
                                              <p:pRg st="15" end="15"/>
                                            </p:txEl>
                                          </p:spTgt>
                                        </p:tgtEl>
                                        <p:attrNameLst>
                                          <p:attrName>style.visibility</p:attrName>
                                        </p:attrNameLst>
                                      </p:cBhvr>
                                      <p:to>
                                        <p:strVal val="visible"/>
                                      </p:to>
                                    </p:set>
                                    <p:animEffect transition="in" filter="blinds(horizontal)">
                                      <p:cBhvr>
                                        <p:cTn id="38" dur="500"/>
                                        <p:tgtEl>
                                          <p:spTgt spid="246789">
                                            <p:txEl>
                                              <p:pRg st="15" end="15"/>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246789">
                                            <p:txEl>
                                              <p:pRg st="18" end="18"/>
                                            </p:txEl>
                                          </p:spTgt>
                                        </p:tgtEl>
                                        <p:attrNameLst>
                                          <p:attrName>style.visibility</p:attrName>
                                        </p:attrNameLst>
                                      </p:cBhvr>
                                      <p:to>
                                        <p:strVal val="visible"/>
                                      </p:to>
                                    </p:set>
                                    <p:animEffect transition="in" filter="blinds(horizontal)">
                                      <p:cBhvr>
                                        <p:cTn id="41" dur="500"/>
                                        <p:tgtEl>
                                          <p:spTgt spid="246789">
                                            <p:txEl>
                                              <p:pRg st="18" end="1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8" presetClass="entr" presetSubtype="16" fill="hold" grpId="0" nodeType="clickEffect">
                                  <p:stCondLst>
                                    <p:cond delay="0"/>
                                  </p:stCondLst>
                                  <p:childTnLst>
                                    <p:set>
                                      <p:cBhvr>
                                        <p:cTn id="45" dur="1" fill="hold">
                                          <p:stCondLst>
                                            <p:cond delay="0"/>
                                          </p:stCondLst>
                                        </p:cTn>
                                        <p:tgtEl>
                                          <p:spTgt spid="246828"/>
                                        </p:tgtEl>
                                        <p:attrNameLst>
                                          <p:attrName>style.visibility</p:attrName>
                                        </p:attrNameLst>
                                      </p:cBhvr>
                                      <p:to>
                                        <p:strVal val="visible"/>
                                      </p:to>
                                    </p:set>
                                    <p:animEffect transition="in" filter="diamond(in)">
                                      <p:cBhvr>
                                        <p:cTn id="46" dur="2000"/>
                                        <p:tgtEl>
                                          <p:spTgt spid="246828"/>
                                        </p:tgtEl>
                                      </p:cBhvr>
                                    </p:animEffect>
                                  </p:childTnLst>
                                </p:cTn>
                              </p:par>
                              <p:par>
                                <p:cTn id="47" presetID="1" presetClass="entr" presetSubtype="0" fill="hold" grpId="0" nodeType="withEffect">
                                  <p:stCondLst>
                                    <p:cond delay="0"/>
                                  </p:stCondLst>
                                  <p:childTnLst>
                                    <p:set>
                                      <p:cBhvr>
                                        <p:cTn id="48" dur="1" fill="hold">
                                          <p:stCondLst>
                                            <p:cond delay="0"/>
                                          </p:stCondLst>
                                        </p:cTn>
                                        <p:tgtEl>
                                          <p:spTgt spid="24680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68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8" presetClass="entr" presetSubtype="16" fill="hold" grpId="0" nodeType="clickEffect">
                                  <p:stCondLst>
                                    <p:cond delay="0"/>
                                  </p:stCondLst>
                                  <p:childTnLst>
                                    <p:set>
                                      <p:cBhvr>
                                        <p:cTn id="54" dur="1" fill="hold">
                                          <p:stCondLst>
                                            <p:cond delay="0"/>
                                          </p:stCondLst>
                                        </p:cTn>
                                        <p:tgtEl>
                                          <p:spTgt spid="246821"/>
                                        </p:tgtEl>
                                        <p:attrNameLst>
                                          <p:attrName>style.visibility</p:attrName>
                                        </p:attrNameLst>
                                      </p:cBhvr>
                                      <p:to>
                                        <p:strVal val="visible"/>
                                      </p:to>
                                    </p:set>
                                    <p:animEffect transition="in" filter="diamond(in)">
                                      <p:cBhvr>
                                        <p:cTn id="55" dur="2000"/>
                                        <p:tgtEl>
                                          <p:spTgt spid="246821"/>
                                        </p:tgtEl>
                                      </p:cBhvr>
                                    </p:animEffect>
                                  </p:childTnLst>
                                </p:cTn>
                              </p:par>
                              <p:par>
                                <p:cTn id="56" presetID="1" presetClass="entr" presetSubtype="0" fill="hold" grpId="0" nodeType="withEffect">
                                  <p:stCondLst>
                                    <p:cond delay="0"/>
                                  </p:stCondLst>
                                  <p:childTnLst>
                                    <p:set>
                                      <p:cBhvr>
                                        <p:cTn id="57" dur="1" fill="hold">
                                          <p:stCondLst>
                                            <p:cond delay="0"/>
                                          </p:stCondLst>
                                        </p:cTn>
                                        <p:tgtEl>
                                          <p:spTgt spid="246809"/>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46818"/>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8" presetClass="entr" presetSubtype="16" fill="hold" grpId="0" nodeType="clickEffect">
                                  <p:stCondLst>
                                    <p:cond delay="0"/>
                                  </p:stCondLst>
                                  <p:childTnLst>
                                    <p:set>
                                      <p:cBhvr>
                                        <p:cTn id="63" dur="1" fill="hold">
                                          <p:stCondLst>
                                            <p:cond delay="0"/>
                                          </p:stCondLst>
                                        </p:cTn>
                                        <p:tgtEl>
                                          <p:spTgt spid="246812"/>
                                        </p:tgtEl>
                                        <p:attrNameLst>
                                          <p:attrName>style.visibility</p:attrName>
                                        </p:attrNameLst>
                                      </p:cBhvr>
                                      <p:to>
                                        <p:strVal val="visible"/>
                                      </p:to>
                                    </p:set>
                                    <p:animEffect transition="in" filter="diamond(in)">
                                      <p:cBhvr>
                                        <p:cTn id="64" dur="2000"/>
                                        <p:tgtEl>
                                          <p:spTgt spid="246812"/>
                                        </p:tgtEl>
                                      </p:cBhvr>
                                    </p:animEffect>
                                  </p:childTnLst>
                                </p:cTn>
                              </p:par>
                              <p:par>
                                <p:cTn id="65" presetID="1" presetClass="entr" presetSubtype="0" fill="hold" grpId="0" nodeType="withEffect">
                                  <p:stCondLst>
                                    <p:cond delay="0"/>
                                  </p:stCondLst>
                                  <p:childTnLst>
                                    <p:set>
                                      <p:cBhvr>
                                        <p:cTn id="66" dur="1" fill="hold">
                                          <p:stCondLst>
                                            <p:cond delay="0"/>
                                          </p:stCondLst>
                                        </p:cTn>
                                        <p:tgtEl>
                                          <p:spTgt spid="24681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4681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8" presetClass="entr" presetSubtype="16" fill="hold" grpId="0" nodeType="clickEffect">
                                  <p:stCondLst>
                                    <p:cond delay="0"/>
                                  </p:stCondLst>
                                  <p:childTnLst>
                                    <p:set>
                                      <p:cBhvr>
                                        <p:cTn id="72" dur="1" fill="hold">
                                          <p:stCondLst>
                                            <p:cond delay="0"/>
                                          </p:stCondLst>
                                        </p:cTn>
                                        <p:tgtEl>
                                          <p:spTgt spid="246790"/>
                                        </p:tgtEl>
                                        <p:attrNameLst>
                                          <p:attrName>style.visibility</p:attrName>
                                        </p:attrNameLst>
                                      </p:cBhvr>
                                      <p:to>
                                        <p:strVal val="visible"/>
                                      </p:to>
                                    </p:set>
                                    <p:animEffect transition="in" filter="diamond(in)">
                                      <p:cBhvr>
                                        <p:cTn id="73" dur="2000"/>
                                        <p:tgtEl>
                                          <p:spTgt spid="246790"/>
                                        </p:tgtEl>
                                      </p:cBhvr>
                                    </p:animEffect>
                                  </p:childTnLst>
                                </p:cTn>
                              </p:par>
                            </p:childTnLst>
                          </p:cTn>
                        </p:par>
                      </p:childTnLst>
                    </p:cTn>
                  </p:par>
                  <p:par>
                    <p:cTn id="74" fill="hold">
                      <p:stCondLst>
                        <p:cond delay="indefinite"/>
                      </p:stCondLst>
                      <p:childTnLst>
                        <p:par>
                          <p:cTn id="75" fill="hold">
                            <p:stCondLst>
                              <p:cond delay="0"/>
                            </p:stCondLst>
                            <p:childTnLst>
                              <p:par>
                                <p:cTn id="76" presetID="8" presetClass="entr" presetSubtype="16" fill="hold" grpId="0" nodeType="clickEffect">
                                  <p:stCondLst>
                                    <p:cond delay="0"/>
                                  </p:stCondLst>
                                  <p:childTnLst>
                                    <p:set>
                                      <p:cBhvr>
                                        <p:cTn id="77" dur="1" fill="hold">
                                          <p:stCondLst>
                                            <p:cond delay="0"/>
                                          </p:stCondLst>
                                        </p:cTn>
                                        <p:tgtEl>
                                          <p:spTgt spid="246816"/>
                                        </p:tgtEl>
                                        <p:attrNameLst>
                                          <p:attrName>style.visibility</p:attrName>
                                        </p:attrNameLst>
                                      </p:cBhvr>
                                      <p:to>
                                        <p:strVal val="visible"/>
                                      </p:to>
                                    </p:set>
                                    <p:animEffect transition="in" filter="diamond(in)">
                                      <p:cBhvr>
                                        <p:cTn id="78" dur="2000"/>
                                        <p:tgtEl>
                                          <p:spTgt spid="246816"/>
                                        </p:tgtEl>
                                      </p:cBhvr>
                                    </p:animEffect>
                                  </p:childTnLst>
                                </p:cTn>
                              </p:par>
                              <p:par>
                                <p:cTn id="79" presetID="8" presetClass="entr" presetSubtype="16" fill="hold" grpId="0" nodeType="withEffect">
                                  <p:stCondLst>
                                    <p:cond delay="0"/>
                                  </p:stCondLst>
                                  <p:childTnLst>
                                    <p:set>
                                      <p:cBhvr>
                                        <p:cTn id="80" dur="1" fill="hold">
                                          <p:stCondLst>
                                            <p:cond delay="0"/>
                                          </p:stCondLst>
                                        </p:cTn>
                                        <p:tgtEl>
                                          <p:spTgt spid="246817"/>
                                        </p:tgtEl>
                                        <p:attrNameLst>
                                          <p:attrName>style.visibility</p:attrName>
                                        </p:attrNameLst>
                                      </p:cBhvr>
                                      <p:to>
                                        <p:strVal val="visible"/>
                                      </p:to>
                                    </p:set>
                                    <p:animEffect transition="in" filter="diamond(in)">
                                      <p:cBhvr>
                                        <p:cTn id="81" dur="2000"/>
                                        <p:tgtEl>
                                          <p:spTgt spid="246817"/>
                                        </p:tgtEl>
                                      </p:cBhvr>
                                    </p:animEffect>
                                  </p:childTnLst>
                                </p:cTn>
                              </p:par>
                              <p:par>
                                <p:cTn id="82" presetID="8" presetClass="entr" presetSubtype="16" fill="hold" grpId="0" nodeType="withEffect">
                                  <p:stCondLst>
                                    <p:cond delay="0"/>
                                  </p:stCondLst>
                                  <p:childTnLst>
                                    <p:set>
                                      <p:cBhvr>
                                        <p:cTn id="83" dur="1" fill="hold">
                                          <p:stCondLst>
                                            <p:cond delay="0"/>
                                          </p:stCondLst>
                                        </p:cTn>
                                        <p:tgtEl>
                                          <p:spTgt spid="246807"/>
                                        </p:tgtEl>
                                        <p:attrNameLst>
                                          <p:attrName>style.visibility</p:attrName>
                                        </p:attrNameLst>
                                      </p:cBhvr>
                                      <p:to>
                                        <p:strVal val="visible"/>
                                      </p:to>
                                    </p:set>
                                    <p:animEffect transition="in" filter="diamond(in)">
                                      <p:cBhvr>
                                        <p:cTn id="84" dur="2000"/>
                                        <p:tgtEl>
                                          <p:spTgt spid="246807"/>
                                        </p:tgtEl>
                                      </p:cBhvr>
                                    </p:animEffect>
                                  </p:childTnLst>
                                </p:cTn>
                              </p:par>
                              <p:par>
                                <p:cTn id="85" presetID="8" presetClass="entr" presetSubtype="16" fill="hold" grpId="0" nodeType="withEffect">
                                  <p:stCondLst>
                                    <p:cond delay="0"/>
                                  </p:stCondLst>
                                  <p:childTnLst>
                                    <p:set>
                                      <p:cBhvr>
                                        <p:cTn id="86" dur="1" fill="hold">
                                          <p:stCondLst>
                                            <p:cond delay="0"/>
                                          </p:stCondLst>
                                        </p:cTn>
                                        <p:tgtEl>
                                          <p:spTgt spid="246795"/>
                                        </p:tgtEl>
                                        <p:attrNameLst>
                                          <p:attrName>style.visibility</p:attrName>
                                        </p:attrNameLst>
                                      </p:cBhvr>
                                      <p:to>
                                        <p:strVal val="visible"/>
                                      </p:to>
                                    </p:set>
                                    <p:animEffect transition="in" filter="diamond(in)">
                                      <p:cBhvr>
                                        <p:cTn id="87" dur="2000"/>
                                        <p:tgtEl>
                                          <p:spTgt spid="246795"/>
                                        </p:tgtEl>
                                      </p:cBhvr>
                                    </p:animEffect>
                                  </p:childTnLst>
                                </p:cTn>
                              </p:par>
                              <p:par>
                                <p:cTn id="88" presetID="8" presetClass="entr" presetSubtype="16" fill="hold" grpId="0" nodeType="withEffect">
                                  <p:stCondLst>
                                    <p:cond delay="0"/>
                                  </p:stCondLst>
                                  <p:childTnLst>
                                    <p:set>
                                      <p:cBhvr>
                                        <p:cTn id="89" dur="1" fill="hold">
                                          <p:stCondLst>
                                            <p:cond delay="0"/>
                                          </p:stCondLst>
                                        </p:cTn>
                                        <p:tgtEl>
                                          <p:spTgt spid="246794"/>
                                        </p:tgtEl>
                                        <p:attrNameLst>
                                          <p:attrName>style.visibility</p:attrName>
                                        </p:attrNameLst>
                                      </p:cBhvr>
                                      <p:to>
                                        <p:strVal val="visible"/>
                                      </p:to>
                                    </p:set>
                                    <p:animEffect transition="in" filter="diamond(in)">
                                      <p:cBhvr>
                                        <p:cTn id="90" dur="2000"/>
                                        <p:tgtEl>
                                          <p:spTgt spid="246794"/>
                                        </p:tgtEl>
                                      </p:cBhvr>
                                    </p:animEffect>
                                  </p:childTnLst>
                                </p:cTn>
                              </p:par>
                              <p:par>
                                <p:cTn id="91" presetID="8" presetClass="entr" presetSubtype="16" fill="hold" grpId="0" nodeType="withEffect">
                                  <p:stCondLst>
                                    <p:cond delay="0"/>
                                  </p:stCondLst>
                                  <p:childTnLst>
                                    <p:set>
                                      <p:cBhvr>
                                        <p:cTn id="92" dur="1" fill="hold">
                                          <p:stCondLst>
                                            <p:cond delay="0"/>
                                          </p:stCondLst>
                                        </p:cTn>
                                        <p:tgtEl>
                                          <p:spTgt spid="246797"/>
                                        </p:tgtEl>
                                        <p:attrNameLst>
                                          <p:attrName>style.visibility</p:attrName>
                                        </p:attrNameLst>
                                      </p:cBhvr>
                                      <p:to>
                                        <p:strVal val="visible"/>
                                      </p:to>
                                    </p:set>
                                    <p:animEffect transition="in" filter="diamond(in)">
                                      <p:cBhvr>
                                        <p:cTn id="93" dur="2000"/>
                                        <p:tgtEl>
                                          <p:spTgt spid="246797"/>
                                        </p:tgtEl>
                                      </p:cBhvr>
                                    </p:animEffect>
                                  </p:childTnLst>
                                </p:cTn>
                              </p:par>
                              <p:par>
                                <p:cTn id="94" presetID="8" presetClass="entr" presetSubtype="16" fill="hold" grpId="0" nodeType="withEffect">
                                  <p:stCondLst>
                                    <p:cond delay="0"/>
                                  </p:stCondLst>
                                  <p:childTnLst>
                                    <p:set>
                                      <p:cBhvr>
                                        <p:cTn id="95" dur="1" fill="hold">
                                          <p:stCondLst>
                                            <p:cond delay="0"/>
                                          </p:stCondLst>
                                        </p:cTn>
                                        <p:tgtEl>
                                          <p:spTgt spid="246798"/>
                                        </p:tgtEl>
                                        <p:attrNameLst>
                                          <p:attrName>style.visibility</p:attrName>
                                        </p:attrNameLst>
                                      </p:cBhvr>
                                      <p:to>
                                        <p:strVal val="visible"/>
                                      </p:to>
                                    </p:set>
                                    <p:animEffect transition="in" filter="diamond(in)">
                                      <p:cBhvr>
                                        <p:cTn id="96" dur="2000"/>
                                        <p:tgtEl>
                                          <p:spTgt spid="246798"/>
                                        </p:tgtEl>
                                      </p:cBhvr>
                                    </p:animEffect>
                                  </p:childTnLst>
                                </p:cTn>
                              </p:par>
                              <p:par>
                                <p:cTn id="97" presetID="8" presetClass="entr" presetSubtype="16" fill="hold" grpId="0" nodeType="withEffect">
                                  <p:stCondLst>
                                    <p:cond delay="0"/>
                                  </p:stCondLst>
                                  <p:childTnLst>
                                    <p:set>
                                      <p:cBhvr>
                                        <p:cTn id="98" dur="1" fill="hold">
                                          <p:stCondLst>
                                            <p:cond delay="0"/>
                                          </p:stCondLst>
                                        </p:cTn>
                                        <p:tgtEl>
                                          <p:spTgt spid="246796"/>
                                        </p:tgtEl>
                                        <p:attrNameLst>
                                          <p:attrName>style.visibility</p:attrName>
                                        </p:attrNameLst>
                                      </p:cBhvr>
                                      <p:to>
                                        <p:strVal val="visible"/>
                                      </p:to>
                                    </p:set>
                                    <p:animEffect transition="in" filter="diamond(in)">
                                      <p:cBhvr>
                                        <p:cTn id="99" dur="2000"/>
                                        <p:tgtEl>
                                          <p:spTgt spid="246796"/>
                                        </p:tgtEl>
                                      </p:cBhvr>
                                    </p:animEffect>
                                  </p:childTnLst>
                                </p:cTn>
                              </p:par>
                              <p:par>
                                <p:cTn id="100" presetID="8" presetClass="entr" presetSubtype="16" fill="hold" grpId="0" nodeType="withEffect">
                                  <p:stCondLst>
                                    <p:cond delay="0"/>
                                  </p:stCondLst>
                                  <p:childTnLst>
                                    <p:set>
                                      <p:cBhvr>
                                        <p:cTn id="101" dur="1" fill="hold">
                                          <p:stCondLst>
                                            <p:cond delay="0"/>
                                          </p:stCondLst>
                                        </p:cTn>
                                        <p:tgtEl>
                                          <p:spTgt spid="246805"/>
                                        </p:tgtEl>
                                        <p:attrNameLst>
                                          <p:attrName>style.visibility</p:attrName>
                                        </p:attrNameLst>
                                      </p:cBhvr>
                                      <p:to>
                                        <p:strVal val="visible"/>
                                      </p:to>
                                    </p:set>
                                    <p:animEffect transition="in" filter="diamond(in)">
                                      <p:cBhvr>
                                        <p:cTn id="102" dur="2000"/>
                                        <p:tgtEl>
                                          <p:spTgt spid="246805"/>
                                        </p:tgtEl>
                                      </p:cBhvr>
                                    </p:animEffect>
                                  </p:childTnLst>
                                </p:cTn>
                              </p:par>
                            </p:childTnLst>
                          </p:cTn>
                        </p:par>
                      </p:childTnLst>
                    </p:cTn>
                  </p:par>
                  <p:par>
                    <p:cTn id="103" fill="hold">
                      <p:stCondLst>
                        <p:cond delay="indefinite"/>
                      </p:stCondLst>
                      <p:childTnLst>
                        <p:par>
                          <p:cTn id="104" fill="hold">
                            <p:stCondLst>
                              <p:cond delay="0"/>
                            </p:stCondLst>
                            <p:childTnLst>
                              <p:par>
                                <p:cTn id="105" presetID="8" presetClass="entr" presetSubtype="16" fill="hold" grpId="0" nodeType="clickEffect">
                                  <p:stCondLst>
                                    <p:cond delay="0"/>
                                  </p:stCondLst>
                                  <p:childTnLst>
                                    <p:set>
                                      <p:cBhvr>
                                        <p:cTn id="106" dur="1" fill="hold">
                                          <p:stCondLst>
                                            <p:cond delay="0"/>
                                          </p:stCondLst>
                                        </p:cTn>
                                        <p:tgtEl>
                                          <p:spTgt spid="246822"/>
                                        </p:tgtEl>
                                        <p:attrNameLst>
                                          <p:attrName>style.visibility</p:attrName>
                                        </p:attrNameLst>
                                      </p:cBhvr>
                                      <p:to>
                                        <p:strVal val="visible"/>
                                      </p:to>
                                    </p:set>
                                    <p:animEffect transition="in" filter="diamond(in)">
                                      <p:cBhvr>
                                        <p:cTn id="107" dur="2000"/>
                                        <p:tgtEl>
                                          <p:spTgt spid="246822"/>
                                        </p:tgtEl>
                                      </p:cBhvr>
                                    </p:animEffect>
                                  </p:childTnLst>
                                </p:cTn>
                              </p:par>
                              <p:par>
                                <p:cTn id="108" presetID="8" presetClass="entr" presetSubtype="16" fill="hold" grpId="0" nodeType="withEffect">
                                  <p:stCondLst>
                                    <p:cond delay="0"/>
                                  </p:stCondLst>
                                  <p:childTnLst>
                                    <p:set>
                                      <p:cBhvr>
                                        <p:cTn id="109" dur="1" fill="hold">
                                          <p:stCondLst>
                                            <p:cond delay="0"/>
                                          </p:stCondLst>
                                        </p:cTn>
                                        <p:tgtEl>
                                          <p:spTgt spid="246825"/>
                                        </p:tgtEl>
                                        <p:attrNameLst>
                                          <p:attrName>style.visibility</p:attrName>
                                        </p:attrNameLst>
                                      </p:cBhvr>
                                      <p:to>
                                        <p:strVal val="visible"/>
                                      </p:to>
                                    </p:set>
                                    <p:animEffect transition="in" filter="diamond(in)">
                                      <p:cBhvr>
                                        <p:cTn id="110" dur="2000"/>
                                        <p:tgtEl>
                                          <p:spTgt spid="246825"/>
                                        </p:tgtEl>
                                      </p:cBhvr>
                                    </p:animEffect>
                                  </p:childTnLst>
                                </p:cTn>
                              </p:par>
                              <p:par>
                                <p:cTn id="111" presetID="1" presetClass="entr" presetSubtype="0" fill="hold" nodeType="withEffect">
                                  <p:stCondLst>
                                    <p:cond delay="0"/>
                                  </p:stCondLst>
                                  <p:childTnLst>
                                    <p:set>
                                      <p:cBhvr>
                                        <p:cTn id="112" dur="1" fill="hold">
                                          <p:stCondLst>
                                            <p:cond delay="0"/>
                                          </p:stCondLst>
                                        </p:cTn>
                                        <p:tgtEl>
                                          <p:spTgt spid="246844"/>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246823"/>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246824"/>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8" presetClass="entr" presetSubtype="16" fill="hold" grpId="0" nodeType="clickEffect">
                                  <p:stCondLst>
                                    <p:cond delay="0"/>
                                  </p:stCondLst>
                                  <p:childTnLst>
                                    <p:set>
                                      <p:cBhvr>
                                        <p:cTn id="120" dur="1" fill="hold">
                                          <p:stCondLst>
                                            <p:cond delay="0"/>
                                          </p:stCondLst>
                                        </p:cTn>
                                        <p:tgtEl>
                                          <p:spTgt spid="246826"/>
                                        </p:tgtEl>
                                        <p:attrNameLst>
                                          <p:attrName>style.visibility</p:attrName>
                                        </p:attrNameLst>
                                      </p:cBhvr>
                                      <p:to>
                                        <p:strVal val="visible"/>
                                      </p:to>
                                    </p:set>
                                    <p:animEffect transition="in" filter="diamond(in)">
                                      <p:cBhvr>
                                        <p:cTn id="121" dur="2000"/>
                                        <p:tgtEl>
                                          <p:spTgt spid="246826"/>
                                        </p:tgtEl>
                                      </p:cBhvr>
                                    </p:animEffect>
                                  </p:childTnLst>
                                </p:cTn>
                              </p:par>
                              <p:par>
                                <p:cTn id="122" presetID="8" presetClass="entr" presetSubtype="16" fill="hold" grpId="0" nodeType="withEffect">
                                  <p:stCondLst>
                                    <p:cond delay="0"/>
                                  </p:stCondLst>
                                  <p:childTnLst>
                                    <p:set>
                                      <p:cBhvr>
                                        <p:cTn id="123" dur="1" fill="hold">
                                          <p:stCondLst>
                                            <p:cond delay="0"/>
                                          </p:stCondLst>
                                        </p:cTn>
                                        <p:tgtEl>
                                          <p:spTgt spid="246815"/>
                                        </p:tgtEl>
                                        <p:attrNameLst>
                                          <p:attrName>style.visibility</p:attrName>
                                        </p:attrNameLst>
                                      </p:cBhvr>
                                      <p:to>
                                        <p:strVal val="visible"/>
                                      </p:to>
                                    </p:set>
                                    <p:animEffect transition="in" filter="diamond(in)">
                                      <p:cBhvr>
                                        <p:cTn id="124" dur="2000"/>
                                        <p:tgtEl>
                                          <p:spTgt spid="246815"/>
                                        </p:tgtEl>
                                      </p:cBhvr>
                                    </p:animEffect>
                                  </p:childTnLst>
                                </p:cTn>
                              </p:par>
                              <p:par>
                                <p:cTn id="125" presetID="8" presetClass="entr" presetSubtype="16" fill="hold" grpId="0" nodeType="withEffect">
                                  <p:stCondLst>
                                    <p:cond delay="0"/>
                                  </p:stCondLst>
                                  <p:childTnLst>
                                    <p:set>
                                      <p:cBhvr>
                                        <p:cTn id="126" dur="1" fill="hold">
                                          <p:stCondLst>
                                            <p:cond delay="0"/>
                                          </p:stCondLst>
                                        </p:cTn>
                                        <p:tgtEl>
                                          <p:spTgt spid="246814"/>
                                        </p:tgtEl>
                                        <p:attrNameLst>
                                          <p:attrName>style.visibility</p:attrName>
                                        </p:attrNameLst>
                                      </p:cBhvr>
                                      <p:to>
                                        <p:strVal val="visible"/>
                                      </p:to>
                                    </p:set>
                                    <p:animEffect transition="in" filter="diamond(in)">
                                      <p:cBhvr>
                                        <p:cTn id="127" dur="2000"/>
                                        <p:tgtEl>
                                          <p:spTgt spid="246814"/>
                                        </p:tgtEl>
                                      </p:cBhvr>
                                    </p:animEffect>
                                  </p:childTnLst>
                                </p:cTn>
                              </p:par>
                              <p:par>
                                <p:cTn id="128" presetID="8" presetClass="entr" presetSubtype="16" fill="hold" grpId="0" nodeType="withEffect">
                                  <p:stCondLst>
                                    <p:cond delay="0"/>
                                  </p:stCondLst>
                                  <p:childTnLst>
                                    <p:set>
                                      <p:cBhvr>
                                        <p:cTn id="129" dur="1" fill="hold">
                                          <p:stCondLst>
                                            <p:cond delay="0"/>
                                          </p:stCondLst>
                                        </p:cTn>
                                        <p:tgtEl>
                                          <p:spTgt spid="246800"/>
                                        </p:tgtEl>
                                        <p:attrNameLst>
                                          <p:attrName>style.visibility</p:attrName>
                                        </p:attrNameLst>
                                      </p:cBhvr>
                                      <p:to>
                                        <p:strVal val="visible"/>
                                      </p:to>
                                    </p:set>
                                    <p:animEffect transition="in" filter="diamond(in)">
                                      <p:cBhvr>
                                        <p:cTn id="130" dur="2000"/>
                                        <p:tgtEl>
                                          <p:spTgt spid="246800"/>
                                        </p:tgtEl>
                                      </p:cBhvr>
                                    </p:animEffect>
                                  </p:childTnLst>
                                </p:cTn>
                              </p:par>
                              <p:par>
                                <p:cTn id="131" presetID="8" presetClass="entr" presetSubtype="16" fill="hold" grpId="0" nodeType="withEffect">
                                  <p:stCondLst>
                                    <p:cond delay="0"/>
                                  </p:stCondLst>
                                  <p:childTnLst>
                                    <p:set>
                                      <p:cBhvr>
                                        <p:cTn id="132" dur="1" fill="hold">
                                          <p:stCondLst>
                                            <p:cond delay="0"/>
                                          </p:stCondLst>
                                        </p:cTn>
                                        <p:tgtEl>
                                          <p:spTgt spid="246799"/>
                                        </p:tgtEl>
                                        <p:attrNameLst>
                                          <p:attrName>style.visibility</p:attrName>
                                        </p:attrNameLst>
                                      </p:cBhvr>
                                      <p:to>
                                        <p:strVal val="visible"/>
                                      </p:to>
                                    </p:set>
                                    <p:animEffect transition="in" filter="diamond(in)">
                                      <p:cBhvr>
                                        <p:cTn id="133" dur="2000"/>
                                        <p:tgtEl>
                                          <p:spTgt spid="246799"/>
                                        </p:tgtEl>
                                      </p:cBhvr>
                                    </p:animEffect>
                                  </p:childTnLst>
                                </p:cTn>
                              </p:par>
                            </p:childTnLst>
                          </p:cTn>
                        </p:par>
                      </p:childTnLst>
                    </p:cTn>
                  </p:par>
                  <p:par>
                    <p:cTn id="134" fill="hold">
                      <p:stCondLst>
                        <p:cond delay="indefinite"/>
                      </p:stCondLst>
                      <p:childTnLst>
                        <p:par>
                          <p:cTn id="135" fill="hold">
                            <p:stCondLst>
                              <p:cond delay="0"/>
                            </p:stCondLst>
                            <p:childTnLst>
                              <p:par>
                                <p:cTn id="136" presetID="8" presetClass="entr" presetSubtype="16" fill="hold" grpId="0" nodeType="clickEffect">
                                  <p:stCondLst>
                                    <p:cond delay="0"/>
                                  </p:stCondLst>
                                  <p:childTnLst>
                                    <p:set>
                                      <p:cBhvr>
                                        <p:cTn id="137" dur="1" fill="hold">
                                          <p:stCondLst>
                                            <p:cond delay="0"/>
                                          </p:stCondLst>
                                        </p:cTn>
                                        <p:tgtEl>
                                          <p:spTgt spid="246803"/>
                                        </p:tgtEl>
                                        <p:attrNameLst>
                                          <p:attrName>style.visibility</p:attrName>
                                        </p:attrNameLst>
                                      </p:cBhvr>
                                      <p:to>
                                        <p:strVal val="visible"/>
                                      </p:to>
                                    </p:set>
                                    <p:animEffect transition="in" filter="diamond(in)">
                                      <p:cBhvr>
                                        <p:cTn id="138" dur="2000"/>
                                        <p:tgtEl>
                                          <p:spTgt spid="246803"/>
                                        </p:tgtEl>
                                      </p:cBhvr>
                                    </p:animEffect>
                                  </p:childTnLst>
                                </p:cTn>
                              </p:par>
                              <p:par>
                                <p:cTn id="139" presetID="8" presetClass="entr" presetSubtype="16" fill="hold" grpId="0" nodeType="withEffect">
                                  <p:stCondLst>
                                    <p:cond delay="0"/>
                                  </p:stCondLst>
                                  <p:childTnLst>
                                    <p:set>
                                      <p:cBhvr>
                                        <p:cTn id="140" dur="1" fill="hold">
                                          <p:stCondLst>
                                            <p:cond delay="0"/>
                                          </p:stCondLst>
                                        </p:cTn>
                                        <p:tgtEl>
                                          <p:spTgt spid="246801"/>
                                        </p:tgtEl>
                                        <p:attrNameLst>
                                          <p:attrName>style.visibility</p:attrName>
                                        </p:attrNameLst>
                                      </p:cBhvr>
                                      <p:to>
                                        <p:strVal val="visible"/>
                                      </p:to>
                                    </p:set>
                                    <p:animEffect transition="in" filter="diamond(in)">
                                      <p:cBhvr>
                                        <p:cTn id="141" dur="2000"/>
                                        <p:tgtEl>
                                          <p:spTgt spid="246801"/>
                                        </p:tgtEl>
                                      </p:cBhvr>
                                    </p:animEffect>
                                  </p:childTnLst>
                                </p:cTn>
                              </p:par>
                              <p:par>
                                <p:cTn id="142" presetID="8" presetClass="entr" presetSubtype="16" fill="hold" grpId="0" nodeType="withEffect">
                                  <p:stCondLst>
                                    <p:cond delay="0"/>
                                  </p:stCondLst>
                                  <p:childTnLst>
                                    <p:set>
                                      <p:cBhvr>
                                        <p:cTn id="143" dur="1" fill="hold">
                                          <p:stCondLst>
                                            <p:cond delay="0"/>
                                          </p:stCondLst>
                                        </p:cTn>
                                        <p:tgtEl>
                                          <p:spTgt spid="246802"/>
                                        </p:tgtEl>
                                        <p:attrNameLst>
                                          <p:attrName>style.visibility</p:attrName>
                                        </p:attrNameLst>
                                      </p:cBhvr>
                                      <p:to>
                                        <p:strVal val="visible"/>
                                      </p:to>
                                    </p:set>
                                    <p:animEffect transition="in" filter="diamond(in)">
                                      <p:cBhvr>
                                        <p:cTn id="144" dur="2000"/>
                                        <p:tgtEl>
                                          <p:spTgt spid="246802"/>
                                        </p:tgtEl>
                                      </p:cBhvr>
                                    </p:animEffect>
                                  </p:childTnLst>
                                </p:cTn>
                              </p:par>
                              <p:par>
                                <p:cTn id="145" presetID="8" presetClass="entr" presetSubtype="16" fill="hold" grpId="0" nodeType="withEffect">
                                  <p:stCondLst>
                                    <p:cond delay="0"/>
                                  </p:stCondLst>
                                  <p:childTnLst>
                                    <p:set>
                                      <p:cBhvr>
                                        <p:cTn id="146" dur="1" fill="hold">
                                          <p:stCondLst>
                                            <p:cond delay="0"/>
                                          </p:stCondLst>
                                        </p:cTn>
                                        <p:tgtEl>
                                          <p:spTgt spid="246806"/>
                                        </p:tgtEl>
                                        <p:attrNameLst>
                                          <p:attrName>style.visibility</p:attrName>
                                        </p:attrNameLst>
                                      </p:cBhvr>
                                      <p:to>
                                        <p:strVal val="visible"/>
                                      </p:to>
                                    </p:set>
                                    <p:animEffect transition="in" filter="diamond(in)">
                                      <p:cBhvr>
                                        <p:cTn id="147" dur="2000"/>
                                        <p:tgtEl>
                                          <p:spTgt spid="246806"/>
                                        </p:tgtEl>
                                      </p:cBhvr>
                                    </p:animEffect>
                                  </p:childTnLst>
                                </p:cTn>
                              </p:par>
                            </p:childTnLst>
                          </p:cTn>
                        </p:par>
                      </p:childTnLst>
                    </p:cTn>
                  </p:par>
                  <p:par>
                    <p:cTn id="148" fill="hold">
                      <p:stCondLst>
                        <p:cond delay="indefinite"/>
                      </p:stCondLst>
                      <p:childTnLst>
                        <p:par>
                          <p:cTn id="149" fill="hold">
                            <p:stCondLst>
                              <p:cond delay="0"/>
                            </p:stCondLst>
                            <p:childTnLst>
                              <p:par>
                                <p:cTn id="150" presetID="1" presetClass="exit" presetSubtype="0" fill="hold" grpId="1" nodeType="clickEffect">
                                  <p:stCondLst>
                                    <p:cond delay="0"/>
                                  </p:stCondLst>
                                  <p:childTnLst>
                                    <p:set>
                                      <p:cBhvr>
                                        <p:cTn id="151" dur="1" fill="hold">
                                          <p:stCondLst>
                                            <p:cond delay="0"/>
                                          </p:stCondLst>
                                        </p:cTn>
                                        <p:tgtEl>
                                          <p:spTgt spid="246803"/>
                                        </p:tgtEl>
                                        <p:attrNameLst>
                                          <p:attrName>style.visibility</p:attrName>
                                        </p:attrNameLst>
                                      </p:cBhvr>
                                      <p:to>
                                        <p:strVal val="hidden"/>
                                      </p:to>
                                    </p:set>
                                  </p:childTnLst>
                                </p:cTn>
                              </p:par>
                              <p:par>
                                <p:cTn id="152" presetID="1" presetClass="exit" presetSubtype="0" fill="hold" grpId="1" nodeType="withEffect">
                                  <p:stCondLst>
                                    <p:cond delay="0"/>
                                  </p:stCondLst>
                                  <p:childTnLst>
                                    <p:set>
                                      <p:cBhvr>
                                        <p:cTn id="153" dur="1" fill="hold">
                                          <p:stCondLst>
                                            <p:cond delay="0"/>
                                          </p:stCondLst>
                                        </p:cTn>
                                        <p:tgtEl>
                                          <p:spTgt spid="246801"/>
                                        </p:tgtEl>
                                        <p:attrNameLst>
                                          <p:attrName>style.visibility</p:attrName>
                                        </p:attrNameLst>
                                      </p:cBhvr>
                                      <p:to>
                                        <p:strVal val="hidden"/>
                                      </p:to>
                                    </p:set>
                                  </p:childTnLst>
                                </p:cTn>
                              </p:par>
                              <p:par>
                                <p:cTn id="154" presetID="1" presetClass="exit" presetSubtype="0" fill="hold" grpId="1" nodeType="withEffect">
                                  <p:stCondLst>
                                    <p:cond delay="0"/>
                                  </p:stCondLst>
                                  <p:childTnLst>
                                    <p:set>
                                      <p:cBhvr>
                                        <p:cTn id="155" dur="1" fill="hold">
                                          <p:stCondLst>
                                            <p:cond delay="0"/>
                                          </p:stCondLst>
                                        </p:cTn>
                                        <p:tgtEl>
                                          <p:spTgt spid="246802"/>
                                        </p:tgtEl>
                                        <p:attrNameLst>
                                          <p:attrName>style.visibility</p:attrName>
                                        </p:attrNameLst>
                                      </p:cBhvr>
                                      <p:to>
                                        <p:strVal val="hidden"/>
                                      </p:to>
                                    </p:set>
                                  </p:childTnLst>
                                </p:cTn>
                              </p:par>
                              <p:par>
                                <p:cTn id="156" presetID="1" presetClass="exit" presetSubtype="0" fill="hold" grpId="1" nodeType="withEffect">
                                  <p:stCondLst>
                                    <p:cond delay="0"/>
                                  </p:stCondLst>
                                  <p:childTnLst>
                                    <p:set>
                                      <p:cBhvr>
                                        <p:cTn id="157" dur="1" fill="hold">
                                          <p:stCondLst>
                                            <p:cond delay="0"/>
                                          </p:stCondLst>
                                        </p:cTn>
                                        <p:tgtEl>
                                          <p:spTgt spid="246806"/>
                                        </p:tgtEl>
                                        <p:attrNameLst>
                                          <p:attrName>style.visibility</p:attrName>
                                        </p:attrNameLst>
                                      </p:cBhvr>
                                      <p:to>
                                        <p:strVal val="hidden"/>
                                      </p:to>
                                    </p:set>
                                  </p:childTnLst>
                                </p:cTn>
                              </p:par>
                            </p:childTnLst>
                          </p:cTn>
                        </p:par>
                      </p:childTnLst>
                    </p:cTn>
                  </p:par>
                  <p:par>
                    <p:cTn id="158" fill="hold">
                      <p:stCondLst>
                        <p:cond delay="indefinite"/>
                      </p:stCondLst>
                      <p:childTnLst>
                        <p:par>
                          <p:cTn id="159" fill="hold">
                            <p:stCondLst>
                              <p:cond delay="0"/>
                            </p:stCondLst>
                            <p:childTnLst>
                              <p:par>
                                <p:cTn id="160" presetID="29" presetClass="entr" presetSubtype="0" fill="hold" grpId="0" nodeType="clickEffect">
                                  <p:stCondLst>
                                    <p:cond delay="0"/>
                                  </p:stCondLst>
                                  <p:childTnLst>
                                    <p:set>
                                      <p:cBhvr>
                                        <p:cTn id="161" dur="1" fill="hold">
                                          <p:stCondLst>
                                            <p:cond delay="0"/>
                                          </p:stCondLst>
                                        </p:cTn>
                                        <p:tgtEl>
                                          <p:spTgt spid="246829"/>
                                        </p:tgtEl>
                                        <p:attrNameLst>
                                          <p:attrName>style.visibility</p:attrName>
                                        </p:attrNameLst>
                                      </p:cBhvr>
                                      <p:to>
                                        <p:strVal val="visible"/>
                                      </p:to>
                                    </p:set>
                                    <p:anim calcmode="lin" valueType="num">
                                      <p:cBhvr>
                                        <p:cTn id="162" dur="1000" fill="hold"/>
                                        <p:tgtEl>
                                          <p:spTgt spid="246829"/>
                                        </p:tgtEl>
                                        <p:attrNameLst>
                                          <p:attrName>ppt_x</p:attrName>
                                        </p:attrNameLst>
                                      </p:cBhvr>
                                      <p:tavLst>
                                        <p:tav tm="0">
                                          <p:val>
                                            <p:strVal val="#ppt_x-.2"/>
                                          </p:val>
                                        </p:tav>
                                        <p:tav tm="100000">
                                          <p:val>
                                            <p:strVal val="#ppt_x"/>
                                          </p:val>
                                        </p:tav>
                                      </p:tavLst>
                                    </p:anim>
                                    <p:anim calcmode="lin" valueType="num">
                                      <p:cBhvr>
                                        <p:cTn id="163" dur="1000" fill="hold"/>
                                        <p:tgtEl>
                                          <p:spTgt spid="246829"/>
                                        </p:tgtEl>
                                        <p:attrNameLst>
                                          <p:attrName>ppt_y</p:attrName>
                                        </p:attrNameLst>
                                      </p:cBhvr>
                                      <p:tavLst>
                                        <p:tav tm="0">
                                          <p:val>
                                            <p:strVal val="#ppt_y"/>
                                          </p:val>
                                        </p:tav>
                                        <p:tav tm="100000">
                                          <p:val>
                                            <p:strVal val="#ppt_y"/>
                                          </p:val>
                                        </p:tav>
                                      </p:tavLst>
                                    </p:anim>
                                    <p:animEffect transition="in" filter="wipe(right)" prLst="gradientSize: 0.1">
                                      <p:cBhvr>
                                        <p:cTn id="164" dur="1000"/>
                                        <p:tgtEl>
                                          <p:spTgt spid="246829"/>
                                        </p:tgtEl>
                                      </p:cBhvr>
                                    </p:animEffect>
                                  </p:childTnLst>
                                </p:cTn>
                              </p:par>
                              <p:par>
                                <p:cTn id="165" presetID="29" presetClass="entr" presetSubtype="0" fill="hold" grpId="0" nodeType="withEffect">
                                  <p:stCondLst>
                                    <p:cond delay="0"/>
                                  </p:stCondLst>
                                  <p:childTnLst>
                                    <p:set>
                                      <p:cBhvr>
                                        <p:cTn id="166" dur="1" fill="hold">
                                          <p:stCondLst>
                                            <p:cond delay="0"/>
                                          </p:stCondLst>
                                        </p:cTn>
                                        <p:tgtEl>
                                          <p:spTgt spid="246830"/>
                                        </p:tgtEl>
                                        <p:attrNameLst>
                                          <p:attrName>style.visibility</p:attrName>
                                        </p:attrNameLst>
                                      </p:cBhvr>
                                      <p:to>
                                        <p:strVal val="visible"/>
                                      </p:to>
                                    </p:set>
                                    <p:anim calcmode="lin" valueType="num">
                                      <p:cBhvr>
                                        <p:cTn id="167" dur="1000" fill="hold"/>
                                        <p:tgtEl>
                                          <p:spTgt spid="246830"/>
                                        </p:tgtEl>
                                        <p:attrNameLst>
                                          <p:attrName>ppt_x</p:attrName>
                                        </p:attrNameLst>
                                      </p:cBhvr>
                                      <p:tavLst>
                                        <p:tav tm="0">
                                          <p:val>
                                            <p:strVal val="#ppt_x-.2"/>
                                          </p:val>
                                        </p:tav>
                                        <p:tav tm="100000">
                                          <p:val>
                                            <p:strVal val="#ppt_x"/>
                                          </p:val>
                                        </p:tav>
                                      </p:tavLst>
                                    </p:anim>
                                    <p:anim calcmode="lin" valueType="num">
                                      <p:cBhvr>
                                        <p:cTn id="168" dur="1000" fill="hold"/>
                                        <p:tgtEl>
                                          <p:spTgt spid="246830"/>
                                        </p:tgtEl>
                                        <p:attrNameLst>
                                          <p:attrName>ppt_y</p:attrName>
                                        </p:attrNameLst>
                                      </p:cBhvr>
                                      <p:tavLst>
                                        <p:tav tm="0">
                                          <p:val>
                                            <p:strVal val="#ppt_y"/>
                                          </p:val>
                                        </p:tav>
                                        <p:tav tm="100000">
                                          <p:val>
                                            <p:strVal val="#ppt_y"/>
                                          </p:val>
                                        </p:tav>
                                      </p:tavLst>
                                    </p:anim>
                                    <p:animEffect transition="in" filter="wipe(right)" prLst="gradientSize: 0.1">
                                      <p:cBhvr>
                                        <p:cTn id="169" dur="1000"/>
                                        <p:tgtEl>
                                          <p:spTgt spid="246830"/>
                                        </p:tgtEl>
                                      </p:cBhvr>
                                    </p:animEffect>
                                  </p:childTnLst>
                                </p:cTn>
                              </p:par>
                              <p:par>
                                <p:cTn id="170" presetID="29" presetClass="entr" presetSubtype="0" fill="hold" grpId="0" nodeType="withEffect">
                                  <p:stCondLst>
                                    <p:cond delay="0"/>
                                  </p:stCondLst>
                                  <p:childTnLst>
                                    <p:set>
                                      <p:cBhvr>
                                        <p:cTn id="171" dur="1" fill="hold">
                                          <p:stCondLst>
                                            <p:cond delay="0"/>
                                          </p:stCondLst>
                                        </p:cTn>
                                        <p:tgtEl>
                                          <p:spTgt spid="246831"/>
                                        </p:tgtEl>
                                        <p:attrNameLst>
                                          <p:attrName>style.visibility</p:attrName>
                                        </p:attrNameLst>
                                      </p:cBhvr>
                                      <p:to>
                                        <p:strVal val="visible"/>
                                      </p:to>
                                    </p:set>
                                    <p:anim calcmode="lin" valueType="num">
                                      <p:cBhvr>
                                        <p:cTn id="172" dur="1000" fill="hold"/>
                                        <p:tgtEl>
                                          <p:spTgt spid="246831"/>
                                        </p:tgtEl>
                                        <p:attrNameLst>
                                          <p:attrName>ppt_x</p:attrName>
                                        </p:attrNameLst>
                                      </p:cBhvr>
                                      <p:tavLst>
                                        <p:tav tm="0">
                                          <p:val>
                                            <p:strVal val="#ppt_x-.2"/>
                                          </p:val>
                                        </p:tav>
                                        <p:tav tm="100000">
                                          <p:val>
                                            <p:strVal val="#ppt_x"/>
                                          </p:val>
                                        </p:tav>
                                      </p:tavLst>
                                    </p:anim>
                                    <p:anim calcmode="lin" valueType="num">
                                      <p:cBhvr>
                                        <p:cTn id="173" dur="1000" fill="hold"/>
                                        <p:tgtEl>
                                          <p:spTgt spid="246831"/>
                                        </p:tgtEl>
                                        <p:attrNameLst>
                                          <p:attrName>ppt_y</p:attrName>
                                        </p:attrNameLst>
                                      </p:cBhvr>
                                      <p:tavLst>
                                        <p:tav tm="0">
                                          <p:val>
                                            <p:strVal val="#ppt_y"/>
                                          </p:val>
                                        </p:tav>
                                        <p:tav tm="100000">
                                          <p:val>
                                            <p:strVal val="#ppt_y"/>
                                          </p:val>
                                        </p:tav>
                                      </p:tavLst>
                                    </p:anim>
                                    <p:animEffect transition="in" filter="wipe(right)" prLst="gradientSize: 0.1">
                                      <p:cBhvr>
                                        <p:cTn id="174" dur="1000"/>
                                        <p:tgtEl>
                                          <p:spTgt spid="246831"/>
                                        </p:tgtEl>
                                      </p:cBhvr>
                                    </p:animEffect>
                                  </p:childTnLst>
                                </p:cTn>
                              </p:par>
                            </p:childTnLst>
                          </p:cTn>
                        </p:par>
                      </p:childTnLst>
                    </p:cTn>
                  </p:par>
                  <p:par>
                    <p:cTn id="175" fill="hold">
                      <p:stCondLst>
                        <p:cond delay="indefinite"/>
                      </p:stCondLst>
                      <p:childTnLst>
                        <p:par>
                          <p:cTn id="176" fill="hold">
                            <p:stCondLst>
                              <p:cond delay="0"/>
                            </p:stCondLst>
                            <p:childTnLst>
                              <p:par>
                                <p:cTn id="177" presetID="29" presetClass="entr" presetSubtype="0" fill="hold" grpId="0" nodeType="clickEffect">
                                  <p:stCondLst>
                                    <p:cond delay="0"/>
                                  </p:stCondLst>
                                  <p:childTnLst>
                                    <p:set>
                                      <p:cBhvr>
                                        <p:cTn id="178" dur="1" fill="hold">
                                          <p:stCondLst>
                                            <p:cond delay="0"/>
                                          </p:stCondLst>
                                        </p:cTn>
                                        <p:tgtEl>
                                          <p:spTgt spid="246832"/>
                                        </p:tgtEl>
                                        <p:attrNameLst>
                                          <p:attrName>style.visibility</p:attrName>
                                        </p:attrNameLst>
                                      </p:cBhvr>
                                      <p:to>
                                        <p:strVal val="visible"/>
                                      </p:to>
                                    </p:set>
                                    <p:anim calcmode="lin" valueType="num">
                                      <p:cBhvr>
                                        <p:cTn id="179" dur="1000" fill="hold"/>
                                        <p:tgtEl>
                                          <p:spTgt spid="246832"/>
                                        </p:tgtEl>
                                        <p:attrNameLst>
                                          <p:attrName>ppt_x</p:attrName>
                                        </p:attrNameLst>
                                      </p:cBhvr>
                                      <p:tavLst>
                                        <p:tav tm="0">
                                          <p:val>
                                            <p:strVal val="#ppt_x-.2"/>
                                          </p:val>
                                        </p:tav>
                                        <p:tav tm="100000">
                                          <p:val>
                                            <p:strVal val="#ppt_x"/>
                                          </p:val>
                                        </p:tav>
                                      </p:tavLst>
                                    </p:anim>
                                    <p:anim calcmode="lin" valueType="num">
                                      <p:cBhvr>
                                        <p:cTn id="180" dur="1000" fill="hold"/>
                                        <p:tgtEl>
                                          <p:spTgt spid="246832"/>
                                        </p:tgtEl>
                                        <p:attrNameLst>
                                          <p:attrName>ppt_y</p:attrName>
                                        </p:attrNameLst>
                                      </p:cBhvr>
                                      <p:tavLst>
                                        <p:tav tm="0">
                                          <p:val>
                                            <p:strVal val="#ppt_y"/>
                                          </p:val>
                                        </p:tav>
                                        <p:tav tm="100000">
                                          <p:val>
                                            <p:strVal val="#ppt_y"/>
                                          </p:val>
                                        </p:tav>
                                      </p:tavLst>
                                    </p:anim>
                                    <p:animEffect transition="in" filter="wipe(right)" prLst="gradientSize: 0.1">
                                      <p:cBhvr>
                                        <p:cTn id="181" dur="1000"/>
                                        <p:tgtEl>
                                          <p:spTgt spid="246832"/>
                                        </p:tgtEl>
                                      </p:cBhvr>
                                    </p:animEffect>
                                  </p:childTnLst>
                                </p:cTn>
                              </p:par>
                              <p:par>
                                <p:cTn id="182" presetID="29" presetClass="entr" presetSubtype="0" fill="hold" grpId="0" nodeType="withEffect">
                                  <p:stCondLst>
                                    <p:cond delay="0"/>
                                  </p:stCondLst>
                                  <p:childTnLst>
                                    <p:set>
                                      <p:cBhvr>
                                        <p:cTn id="183" dur="1" fill="hold">
                                          <p:stCondLst>
                                            <p:cond delay="0"/>
                                          </p:stCondLst>
                                        </p:cTn>
                                        <p:tgtEl>
                                          <p:spTgt spid="246833"/>
                                        </p:tgtEl>
                                        <p:attrNameLst>
                                          <p:attrName>style.visibility</p:attrName>
                                        </p:attrNameLst>
                                      </p:cBhvr>
                                      <p:to>
                                        <p:strVal val="visible"/>
                                      </p:to>
                                    </p:set>
                                    <p:anim calcmode="lin" valueType="num">
                                      <p:cBhvr>
                                        <p:cTn id="184" dur="1000" fill="hold"/>
                                        <p:tgtEl>
                                          <p:spTgt spid="246833"/>
                                        </p:tgtEl>
                                        <p:attrNameLst>
                                          <p:attrName>ppt_x</p:attrName>
                                        </p:attrNameLst>
                                      </p:cBhvr>
                                      <p:tavLst>
                                        <p:tav tm="0">
                                          <p:val>
                                            <p:strVal val="#ppt_x-.2"/>
                                          </p:val>
                                        </p:tav>
                                        <p:tav tm="100000">
                                          <p:val>
                                            <p:strVal val="#ppt_x"/>
                                          </p:val>
                                        </p:tav>
                                      </p:tavLst>
                                    </p:anim>
                                    <p:anim calcmode="lin" valueType="num">
                                      <p:cBhvr>
                                        <p:cTn id="185" dur="1000" fill="hold"/>
                                        <p:tgtEl>
                                          <p:spTgt spid="246833"/>
                                        </p:tgtEl>
                                        <p:attrNameLst>
                                          <p:attrName>ppt_y</p:attrName>
                                        </p:attrNameLst>
                                      </p:cBhvr>
                                      <p:tavLst>
                                        <p:tav tm="0">
                                          <p:val>
                                            <p:strVal val="#ppt_y"/>
                                          </p:val>
                                        </p:tav>
                                        <p:tav tm="100000">
                                          <p:val>
                                            <p:strVal val="#ppt_y"/>
                                          </p:val>
                                        </p:tav>
                                      </p:tavLst>
                                    </p:anim>
                                    <p:animEffect transition="in" filter="wipe(right)" prLst="gradientSize: 0.1">
                                      <p:cBhvr>
                                        <p:cTn id="186" dur="1000"/>
                                        <p:tgtEl>
                                          <p:spTgt spid="246833"/>
                                        </p:tgtEl>
                                      </p:cBhvr>
                                    </p:animEffect>
                                  </p:childTnLst>
                                </p:cTn>
                              </p:par>
                              <p:par>
                                <p:cTn id="187" presetID="29" presetClass="entr" presetSubtype="0" fill="hold" grpId="0" nodeType="withEffect">
                                  <p:stCondLst>
                                    <p:cond delay="0"/>
                                  </p:stCondLst>
                                  <p:childTnLst>
                                    <p:set>
                                      <p:cBhvr>
                                        <p:cTn id="188" dur="1" fill="hold">
                                          <p:stCondLst>
                                            <p:cond delay="0"/>
                                          </p:stCondLst>
                                        </p:cTn>
                                        <p:tgtEl>
                                          <p:spTgt spid="246834"/>
                                        </p:tgtEl>
                                        <p:attrNameLst>
                                          <p:attrName>style.visibility</p:attrName>
                                        </p:attrNameLst>
                                      </p:cBhvr>
                                      <p:to>
                                        <p:strVal val="visible"/>
                                      </p:to>
                                    </p:set>
                                    <p:anim calcmode="lin" valueType="num">
                                      <p:cBhvr>
                                        <p:cTn id="189" dur="1000" fill="hold"/>
                                        <p:tgtEl>
                                          <p:spTgt spid="246834"/>
                                        </p:tgtEl>
                                        <p:attrNameLst>
                                          <p:attrName>ppt_x</p:attrName>
                                        </p:attrNameLst>
                                      </p:cBhvr>
                                      <p:tavLst>
                                        <p:tav tm="0">
                                          <p:val>
                                            <p:strVal val="#ppt_x-.2"/>
                                          </p:val>
                                        </p:tav>
                                        <p:tav tm="100000">
                                          <p:val>
                                            <p:strVal val="#ppt_x"/>
                                          </p:val>
                                        </p:tav>
                                      </p:tavLst>
                                    </p:anim>
                                    <p:anim calcmode="lin" valueType="num">
                                      <p:cBhvr>
                                        <p:cTn id="190" dur="1000" fill="hold"/>
                                        <p:tgtEl>
                                          <p:spTgt spid="246834"/>
                                        </p:tgtEl>
                                        <p:attrNameLst>
                                          <p:attrName>ppt_y</p:attrName>
                                        </p:attrNameLst>
                                      </p:cBhvr>
                                      <p:tavLst>
                                        <p:tav tm="0">
                                          <p:val>
                                            <p:strVal val="#ppt_y"/>
                                          </p:val>
                                        </p:tav>
                                        <p:tav tm="100000">
                                          <p:val>
                                            <p:strVal val="#ppt_y"/>
                                          </p:val>
                                        </p:tav>
                                      </p:tavLst>
                                    </p:anim>
                                    <p:animEffect transition="in" filter="wipe(right)" prLst="gradientSize: 0.1">
                                      <p:cBhvr>
                                        <p:cTn id="191" dur="1000"/>
                                        <p:tgtEl>
                                          <p:spTgt spid="246834"/>
                                        </p:tgtEl>
                                      </p:cBhvr>
                                    </p:animEffect>
                                  </p:childTnLst>
                                </p:cTn>
                              </p:par>
                            </p:childTnLst>
                          </p:cTn>
                        </p:par>
                      </p:childTnLst>
                    </p:cTn>
                  </p:par>
                  <p:par>
                    <p:cTn id="192" fill="hold">
                      <p:stCondLst>
                        <p:cond delay="indefinite"/>
                      </p:stCondLst>
                      <p:childTnLst>
                        <p:par>
                          <p:cTn id="193" fill="hold">
                            <p:stCondLst>
                              <p:cond delay="0"/>
                            </p:stCondLst>
                            <p:childTnLst>
                              <p:par>
                                <p:cTn id="194" presetID="29" presetClass="entr" presetSubtype="0" fill="hold" grpId="0" nodeType="clickEffect">
                                  <p:stCondLst>
                                    <p:cond delay="0"/>
                                  </p:stCondLst>
                                  <p:childTnLst>
                                    <p:set>
                                      <p:cBhvr>
                                        <p:cTn id="195" dur="1" fill="hold">
                                          <p:stCondLst>
                                            <p:cond delay="0"/>
                                          </p:stCondLst>
                                        </p:cTn>
                                        <p:tgtEl>
                                          <p:spTgt spid="246835"/>
                                        </p:tgtEl>
                                        <p:attrNameLst>
                                          <p:attrName>style.visibility</p:attrName>
                                        </p:attrNameLst>
                                      </p:cBhvr>
                                      <p:to>
                                        <p:strVal val="visible"/>
                                      </p:to>
                                    </p:set>
                                    <p:anim calcmode="lin" valueType="num">
                                      <p:cBhvr>
                                        <p:cTn id="196" dur="1000" fill="hold"/>
                                        <p:tgtEl>
                                          <p:spTgt spid="246835"/>
                                        </p:tgtEl>
                                        <p:attrNameLst>
                                          <p:attrName>ppt_x</p:attrName>
                                        </p:attrNameLst>
                                      </p:cBhvr>
                                      <p:tavLst>
                                        <p:tav tm="0">
                                          <p:val>
                                            <p:strVal val="#ppt_x-.2"/>
                                          </p:val>
                                        </p:tav>
                                        <p:tav tm="100000">
                                          <p:val>
                                            <p:strVal val="#ppt_x"/>
                                          </p:val>
                                        </p:tav>
                                      </p:tavLst>
                                    </p:anim>
                                    <p:anim calcmode="lin" valueType="num">
                                      <p:cBhvr>
                                        <p:cTn id="197" dur="1000" fill="hold"/>
                                        <p:tgtEl>
                                          <p:spTgt spid="246835"/>
                                        </p:tgtEl>
                                        <p:attrNameLst>
                                          <p:attrName>ppt_y</p:attrName>
                                        </p:attrNameLst>
                                      </p:cBhvr>
                                      <p:tavLst>
                                        <p:tav tm="0">
                                          <p:val>
                                            <p:strVal val="#ppt_y"/>
                                          </p:val>
                                        </p:tav>
                                        <p:tav tm="100000">
                                          <p:val>
                                            <p:strVal val="#ppt_y"/>
                                          </p:val>
                                        </p:tav>
                                      </p:tavLst>
                                    </p:anim>
                                    <p:animEffect transition="in" filter="wipe(right)" prLst="gradientSize: 0.1">
                                      <p:cBhvr>
                                        <p:cTn id="198" dur="1000"/>
                                        <p:tgtEl>
                                          <p:spTgt spid="246835"/>
                                        </p:tgtEl>
                                      </p:cBhvr>
                                    </p:animEffect>
                                  </p:childTnLst>
                                </p:cTn>
                              </p:par>
                              <p:par>
                                <p:cTn id="199" presetID="29" presetClass="entr" presetSubtype="0" fill="hold" grpId="0" nodeType="withEffect">
                                  <p:stCondLst>
                                    <p:cond delay="0"/>
                                  </p:stCondLst>
                                  <p:childTnLst>
                                    <p:set>
                                      <p:cBhvr>
                                        <p:cTn id="200" dur="1" fill="hold">
                                          <p:stCondLst>
                                            <p:cond delay="0"/>
                                          </p:stCondLst>
                                        </p:cTn>
                                        <p:tgtEl>
                                          <p:spTgt spid="246836"/>
                                        </p:tgtEl>
                                        <p:attrNameLst>
                                          <p:attrName>style.visibility</p:attrName>
                                        </p:attrNameLst>
                                      </p:cBhvr>
                                      <p:to>
                                        <p:strVal val="visible"/>
                                      </p:to>
                                    </p:set>
                                    <p:anim calcmode="lin" valueType="num">
                                      <p:cBhvr>
                                        <p:cTn id="201" dur="1000" fill="hold"/>
                                        <p:tgtEl>
                                          <p:spTgt spid="246836"/>
                                        </p:tgtEl>
                                        <p:attrNameLst>
                                          <p:attrName>ppt_x</p:attrName>
                                        </p:attrNameLst>
                                      </p:cBhvr>
                                      <p:tavLst>
                                        <p:tav tm="0">
                                          <p:val>
                                            <p:strVal val="#ppt_x-.2"/>
                                          </p:val>
                                        </p:tav>
                                        <p:tav tm="100000">
                                          <p:val>
                                            <p:strVal val="#ppt_x"/>
                                          </p:val>
                                        </p:tav>
                                      </p:tavLst>
                                    </p:anim>
                                    <p:anim calcmode="lin" valueType="num">
                                      <p:cBhvr>
                                        <p:cTn id="202" dur="1000" fill="hold"/>
                                        <p:tgtEl>
                                          <p:spTgt spid="246836"/>
                                        </p:tgtEl>
                                        <p:attrNameLst>
                                          <p:attrName>ppt_y</p:attrName>
                                        </p:attrNameLst>
                                      </p:cBhvr>
                                      <p:tavLst>
                                        <p:tav tm="0">
                                          <p:val>
                                            <p:strVal val="#ppt_y"/>
                                          </p:val>
                                        </p:tav>
                                        <p:tav tm="100000">
                                          <p:val>
                                            <p:strVal val="#ppt_y"/>
                                          </p:val>
                                        </p:tav>
                                      </p:tavLst>
                                    </p:anim>
                                    <p:animEffect transition="in" filter="wipe(right)" prLst="gradientSize: 0.1">
                                      <p:cBhvr>
                                        <p:cTn id="203" dur="1000"/>
                                        <p:tgtEl>
                                          <p:spTgt spid="246836"/>
                                        </p:tgtEl>
                                      </p:cBhvr>
                                    </p:animEffect>
                                  </p:childTnLst>
                                </p:cTn>
                              </p:par>
                              <p:par>
                                <p:cTn id="204" presetID="29" presetClass="entr" presetSubtype="0" fill="hold" grpId="0" nodeType="withEffect">
                                  <p:stCondLst>
                                    <p:cond delay="0"/>
                                  </p:stCondLst>
                                  <p:childTnLst>
                                    <p:set>
                                      <p:cBhvr>
                                        <p:cTn id="205" dur="1" fill="hold">
                                          <p:stCondLst>
                                            <p:cond delay="0"/>
                                          </p:stCondLst>
                                        </p:cTn>
                                        <p:tgtEl>
                                          <p:spTgt spid="246837"/>
                                        </p:tgtEl>
                                        <p:attrNameLst>
                                          <p:attrName>style.visibility</p:attrName>
                                        </p:attrNameLst>
                                      </p:cBhvr>
                                      <p:to>
                                        <p:strVal val="visible"/>
                                      </p:to>
                                    </p:set>
                                    <p:anim calcmode="lin" valueType="num">
                                      <p:cBhvr>
                                        <p:cTn id="206" dur="1000" fill="hold"/>
                                        <p:tgtEl>
                                          <p:spTgt spid="246837"/>
                                        </p:tgtEl>
                                        <p:attrNameLst>
                                          <p:attrName>ppt_x</p:attrName>
                                        </p:attrNameLst>
                                      </p:cBhvr>
                                      <p:tavLst>
                                        <p:tav tm="0">
                                          <p:val>
                                            <p:strVal val="#ppt_x-.2"/>
                                          </p:val>
                                        </p:tav>
                                        <p:tav tm="100000">
                                          <p:val>
                                            <p:strVal val="#ppt_x"/>
                                          </p:val>
                                        </p:tav>
                                      </p:tavLst>
                                    </p:anim>
                                    <p:anim calcmode="lin" valueType="num">
                                      <p:cBhvr>
                                        <p:cTn id="207" dur="1000" fill="hold"/>
                                        <p:tgtEl>
                                          <p:spTgt spid="246837"/>
                                        </p:tgtEl>
                                        <p:attrNameLst>
                                          <p:attrName>ppt_y</p:attrName>
                                        </p:attrNameLst>
                                      </p:cBhvr>
                                      <p:tavLst>
                                        <p:tav tm="0">
                                          <p:val>
                                            <p:strVal val="#ppt_y"/>
                                          </p:val>
                                        </p:tav>
                                        <p:tav tm="100000">
                                          <p:val>
                                            <p:strVal val="#ppt_y"/>
                                          </p:val>
                                        </p:tav>
                                      </p:tavLst>
                                    </p:anim>
                                    <p:animEffect transition="in" filter="wipe(right)" prLst="gradientSize: 0.1">
                                      <p:cBhvr>
                                        <p:cTn id="208" dur="1000"/>
                                        <p:tgtEl>
                                          <p:spTgt spid="246837"/>
                                        </p:tgtEl>
                                      </p:cBhvr>
                                    </p:animEffect>
                                  </p:childTnLst>
                                </p:cTn>
                              </p:par>
                            </p:childTnLst>
                          </p:cTn>
                        </p:par>
                      </p:childTnLst>
                    </p:cTn>
                  </p:par>
                  <p:par>
                    <p:cTn id="209" fill="hold">
                      <p:stCondLst>
                        <p:cond delay="indefinite"/>
                      </p:stCondLst>
                      <p:childTnLst>
                        <p:par>
                          <p:cTn id="210" fill="hold">
                            <p:stCondLst>
                              <p:cond delay="0"/>
                            </p:stCondLst>
                            <p:childTnLst>
                              <p:par>
                                <p:cTn id="211" presetID="29" presetClass="entr" presetSubtype="0" fill="hold" grpId="0" nodeType="clickEffect">
                                  <p:stCondLst>
                                    <p:cond delay="0"/>
                                  </p:stCondLst>
                                  <p:childTnLst>
                                    <p:set>
                                      <p:cBhvr>
                                        <p:cTn id="212" dur="1" fill="hold">
                                          <p:stCondLst>
                                            <p:cond delay="0"/>
                                          </p:stCondLst>
                                        </p:cTn>
                                        <p:tgtEl>
                                          <p:spTgt spid="246838"/>
                                        </p:tgtEl>
                                        <p:attrNameLst>
                                          <p:attrName>style.visibility</p:attrName>
                                        </p:attrNameLst>
                                      </p:cBhvr>
                                      <p:to>
                                        <p:strVal val="visible"/>
                                      </p:to>
                                    </p:set>
                                    <p:anim calcmode="lin" valueType="num">
                                      <p:cBhvr>
                                        <p:cTn id="213" dur="1000" fill="hold"/>
                                        <p:tgtEl>
                                          <p:spTgt spid="246838"/>
                                        </p:tgtEl>
                                        <p:attrNameLst>
                                          <p:attrName>ppt_x</p:attrName>
                                        </p:attrNameLst>
                                      </p:cBhvr>
                                      <p:tavLst>
                                        <p:tav tm="0">
                                          <p:val>
                                            <p:strVal val="#ppt_x-.2"/>
                                          </p:val>
                                        </p:tav>
                                        <p:tav tm="100000">
                                          <p:val>
                                            <p:strVal val="#ppt_x"/>
                                          </p:val>
                                        </p:tav>
                                      </p:tavLst>
                                    </p:anim>
                                    <p:anim calcmode="lin" valueType="num">
                                      <p:cBhvr>
                                        <p:cTn id="214" dur="1000" fill="hold"/>
                                        <p:tgtEl>
                                          <p:spTgt spid="246838"/>
                                        </p:tgtEl>
                                        <p:attrNameLst>
                                          <p:attrName>ppt_y</p:attrName>
                                        </p:attrNameLst>
                                      </p:cBhvr>
                                      <p:tavLst>
                                        <p:tav tm="0">
                                          <p:val>
                                            <p:strVal val="#ppt_y"/>
                                          </p:val>
                                        </p:tav>
                                        <p:tav tm="100000">
                                          <p:val>
                                            <p:strVal val="#ppt_y"/>
                                          </p:val>
                                        </p:tav>
                                      </p:tavLst>
                                    </p:anim>
                                    <p:animEffect transition="in" filter="wipe(right)" prLst="gradientSize: 0.1">
                                      <p:cBhvr>
                                        <p:cTn id="215" dur="1000"/>
                                        <p:tgtEl>
                                          <p:spTgt spid="246838"/>
                                        </p:tgtEl>
                                      </p:cBhvr>
                                    </p:animEffect>
                                  </p:childTnLst>
                                </p:cTn>
                              </p:par>
                              <p:par>
                                <p:cTn id="216" presetID="29" presetClass="entr" presetSubtype="0" fill="hold" grpId="0" nodeType="withEffect">
                                  <p:stCondLst>
                                    <p:cond delay="0"/>
                                  </p:stCondLst>
                                  <p:childTnLst>
                                    <p:set>
                                      <p:cBhvr>
                                        <p:cTn id="217" dur="1" fill="hold">
                                          <p:stCondLst>
                                            <p:cond delay="0"/>
                                          </p:stCondLst>
                                        </p:cTn>
                                        <p:tgtEl>
                                          <p:spTgt spid="246839"/>
                                        </p:tgtEl>
                                        <p:attrNameLst>
                                          <p:attrName>style.visibility</p:attrName>
                                        </p:attrNameLst>
                                      </p:cBhvr>
                                      <p:to>
                                        <p:strVal val="visible"/>
                                      </p:to>
                                    </p:set>
                                    <p:anim calcmode="lin" valueType="num">
                                      <p:cBhvr>
                                        <p:cTn id="218" dur="1000" fill="hold"/>
                                        <p:tgtEl>
                                          <p:spTgt spid="246839"/>
                                        </p:tgtEl>
                                        <p:attrNameLst>
                                          <p:attrName>ppt_x</p:attrName>
                                        </p:attrNameLst>
                                      </p:cBhvr>
                                      <p:tavLst>
                                        <p:tav tm="0">
                                          <p:val>
                                            <p:strVal val="#ppt_x-.2"/>
                                          </p:val>
                                        </p:tav>
                                        <p:tav tm="100000">
                                          <p:val>
                                            <p:strVal val="#ppt_x"/>
                                          </p:val>
                                        </p:tav>
                                      </p:tavLst>
                                    </p:anim>
                                    <p:anim calcmode="lin" valueType="num">
                                      <p:cBhvr>
                                        <p:cTn id="219" dur="1000" fill="hold"/>
                                        <p:tgtEl>
                                          <p:spTgt spid="246839"/>
                                        </p:tgtEl>
                                        <p:attrNameLst>
                                          <p:attrName>ppt_y</p:attrName>
                                        </p:attrNameLst>
                                      </p:cBhvr>
                                      <p:tavLst>
                                        <p:tav tm="0">
                                          <p:val>
                                            <p:strVal val="#ppt_y"/>
                                          </p:val>
                                        </p:tav>
                                        <p:tav tm="100000">
                                          <p:val>
                                            <p:strVal val="#ppt_y"/>
                                          </p:val>
                                        </p:tav>
                                      </p:tavLst>
                                    </p:anim>
                                    <p:animEffect transition="in" filter="wipe(right)" prLst="gradientSize: 0.1">
                                      <p:cBhvr>
                                        <p:cTn id="220" dur="1000"/>
                                        <p:tgtEl>
                                          <p:spTgt spid="246839"/>
                                        </p:tgtEl>
                                      </p:cBhvr>
                                    </p:animEffect>
                                  </p:childTnLst>
                                </p:cTn>
                              </p:par>
                              <p:par>
                                <p:cTn id="221" presetID="29" presetClass="entr" presetSubtype="0" fill="hold" grpId="0" nodeType="withEffect">
                                  <p:stCondLst>
                                    <p:cond delay="0"/>
                                  </p:stCondLst>
                                  <p:childTnLst>
                                    <p:set>
                                      <p:cBhvr>
                                        <p:cTn id="222" dur="1" fill="hold">
                                          <p:stCondLst>
                                            <p:cond delay="0"/>
                                          </p:stCondLst>
                                        </p:cTn>
                                        <p:tgtEl>
                                          <p:spTgt spid="246840"/>
                                        </p:tgtEl>
                                        <p:attrNameLst>
                                          <p:attrName>style.visibility</p:attrName>
                                        </p:attrNameLst>
                                      </p:cBhvr>
                                      <p:to>
                                        <p:strVal val="visible"/>
                                      </p:to>
                                    </p:set>
                                    <p:anim calcmode="lin" valueType="num">
                                      <p:cBhvr>
                                        <p:cTn id="223" dur="1000" fill="hold"/>
                                        <p:tgtEl>
                                          <p:spTgt spid="246840"/>
                                        </p:tgtEl>
                                        <p:attrNameLst>
                                          <p:attrName>ppt_x</p:attrName>
                                        </p:attrNameLst>
                                      </p:cBhvr>
                                      <p:tavLst>
                                        <p:tav tm="0">
                                          <p:val>
                                            <p:strVal val="#ppt_x-.2"/>
                                          </p:val>
                                        </p:tav>
                                        <p:tav tm="100000">
                                          <p:val>
                                            <p:strVal val="#ppt_x"/>
                                          </p:val>
                                        </p:tav>
                                      </p:tavLst>
                                    </p:anim>
                                    <p:anim calcmode="lin" valueType="num">
                                      <p:cBhvr>
                                        <p:cTn id="224" dur="1000" fill="hold"/>
                                        <p:tgtEl>
                                          <p:spTgt spid="246840"/>
                                        </p:tgtEl>
                                        <p:attrNameLst>
                                          <p:attrName>ppt_y</p:attrName>
                                        </p:attrNameLst>
                                      </p:cBhvr>
                                      <p:tavLst>
                                        <p:tav tm="0">
                                          <p:val>
                                            <p:strVal val="#ppt_y"/>
                                          </p:val>
                                        </p:tav>
                                        <p:tav tm="100000">
                                          <p:val>
                                            <p:strVal val="#ppt_y"/>
                                          </p:val>
                                        </p:tav>
                                      </p:tavLst>
                                    </p:anim>
                                    <p:animEffect transition="in" filter="wipe(right)" prLst="gradientSize: 0.1">
                                      <p:cBhvr>
                                        <p:cTn id="225" dur="1000"/>
                                        <p:tgtEl>
                                          <p:spTgt spid="246840"/>
                                        </p:tgtEl>
                                      </p:cBhvr>
                                    </p:animEffect>
                                  </p:childTnLst>
                                </p:cTn>
                              </p:par>
                            </p:childTnLst>
                          </p:cTn>
                        </p:par>
                      </p:childTnLst>
                    </p:cTn>
                  </p:par>
                  <p:par>
                    <p:cTn id="226" fill="hold">
                      <p:stCondLst>
                        <p:cond delay="indefinite"/>
                      </p:stCondLst>
                      <p:childTnLst>
                        <p:par>
                          <p:cTn id="227" fill="hold">
                            <p:stCondLst>
                              <p:cond delay="0"/>
                            </p:stCondLst>
                            <p:childTnLst>
                              <p:par>
                                <p:cTn id="228" presetID="29" presetClass="entr" presetSubtype="0" fill="hold" grpId="0" nodeType="clickEffect">
                                  <p:stCondLst>
                                    <p:cond delay="0"/>
                                  </p:stCondLst>
                                  <p:childTnLst>
                                    <p:set>
                                      <p:cBhvr>
                                        <p:cTn id="229" dur="1" fill="hold">
                                          <p:stCondLst>
                                            <p:cond delay="0"/>
                                          </p:stCondLst>
                                        </p:cTn>
                                        <p:tgtEl>
                                          <p:spTgt spid="246841"/>
                                        </p:tgtEl>
                                        <p:attrNameLst>
                                          <p:attrName>style.visibility</p:attrName>
                                        </p:attrNameLst>
                                      </p:cBhvr>
                                      <p:to>
                                        <p:strVal val="visible"/>
                                      </p:to>
                                    </p:set>
                                    <p:anim calcmode="lin" valueType="num">
                                      <p:cBhvr>
                                        <p:cTn id="230" dur="1000" fill="hold"/>
                                        <p:tgtEl>
                                          <p:spTgt spid="246841"/>
                                        </p:tgtEl>
                                        <p:attrNameLst>
                                          <p:attrName>ppt_x</p:attrName>
                                        </p:attrNameLst>
                                      </p:cBhvr>
                                      <p:tavLst>
                                        <p:tav tm="0">
                                          <p:val>
                                            <p:strVal val="#ppt_x-.2"/>
                                          </p:val>
                                        </p:tav>
                                        <p:tav tm="100000">
                                          <p:val>
                                            <p:strVal val="#ppt_x"/>
                                          </p:val>
                                        </p:tav>
                                      </p:tavLst>
                                    </p:anim>
                                    <p:anim calcmode="lin" valueType="num">
                                      <p:cBhvr>
                                        <p:cTn id="231" dur="1000" fill="hold"/>
                                        <p:tgtEl>
                                          <p:spTgt spid="246841"/>
                                        </p:tgtEl>
                                        <p:attrNameLst>
                                          <p:attrName>ppt_y</p:attrName>
                                        </p:attrNameLst>
                                      </p:cBhvr>
                                      <p:tavLst>
                                        <p:tav tm="0">
                                          <p:val>
                                            <p:strVal val="#ppt_y"/>
                                          </p:val>
                                        </p:tav>
                                        <p:tav tm="100000">
                                          <p:val>
                                            <p:strVal val="#ppt_y"/>
                                          </p:val>
                                        </p:tav>
                                      </p:tavLst>
                                    </p:anim>
                                    <p:animEffect transition="in" filter="wipe(right)" prLst="gradientSize: 0.1">
                                      <p:cBhvr>
                                        <p:cTn id="232" dur="1000"/>
                                        <p:tgtEl>
                                          <p:spTgt spid="246841"/>
                                        </p:tgtEl>
                                      </p:cBhvr>
                                    </p:animEffect>
                                  </p:childTnLst>
                                </p:cTn>
                              </p:par>
                              <p:par>
                                <p:cTn id="233" presetID="29" presetClass="entr" presetSubtype="0" fill="hold" grpId="0" nodeType="withEffect">
                                  <p:stCondLst>
                                    <p:cond delay="0"/>
                                  </p:stCondLst>
                                  <p:childTnLst>
                                    <p:set>
                                      <p:cBhvr>
                                        <p:cTn id="234" dur="1" fill="hold">
                                          <p:stCondLst>
                                            <p:cond delay="0"/>
                                          </p:stCondLst>
                                        </p:cTn>
                                        <p:tgtEl>
                                          <p:spTgt spid="246842"/>
                                        </p:tgtEl>
                                        <p:attrNameLst>
                                          <p:attrName>style.visibility</p:attrName>
                                        </p:attrNameLst>
                                      </p:cBhvr>
                                      <p:to>
                                        <p:strVal val="visible"/>
                                      </p:to>
                                    </p:set>
                                    <p:anim calcmode="lin" valueType="num">
                                      <p:cBhvr>
                                        <p:cTn id="235" dur="1000" fill="hold"/>
                                        <p:tgtEl>
                                          <p:spTgt spid="246842"/>
                                        </p:tgtEl>
                                        <p:attrNameLst>
                                          <p:attrName>ppt_x</p:attrName>
                                        </p:attrNameLst>
                                      </p:cBhvr>
                                      <p:tavLst>
                                        <p:tav tm="0">
                                          <p:val>
                                            <p:strVal val="#ppt_x-.2"/>
                                          </p:val>
                                        </p:tav>
                                        <p:tav tm="100000">
                                          <p:val>
                                            <p:strVal val="#ppt_x"/>
                                          </p:val>
                                        </p:tav>
                                      </p:tavLst>
                                    </p:anim>
                                    <p:anim calcmode="lin" valueType="num">
                                      <p:cBhvr>
                                        <p:cTn id="236" dur="1000" fill="hold"/>
                                        <p:tgtEl>
                                          <p:spTgt spid="246842"/>
                                        </p:tgtEl>
                                        <p:attrNameLst>
                                          <p:attrName>ppt_y</p:attrName>
                                        </p:attrNameLst>
                                      </p:cBhvr>
                                      <p:tavLst>
                                        <p:tav tm="0">
                                          <p:val>
                                            <p:strVal val="#ppt_y"/>
                                          </p:val>
                                        </p:tav>
                                        <p:tav tm="100000">
                                          <p:val>
                                            <p:strVal val="#ppt_y"/>
                                          </p:val>
                                        </p:tav>
                                      </p:tavLst>
                                    </p:anim>
                                    <p:animEffect transition="in" filter="wipe(right)" prLst="gradientSize: 0.1">
                                      <p:cBhvr>
                                        <p:cTn id="237" dur="1000"/>
                                        <p:tgtEl>
                                          <p:spTgt spid="246842"/>
                                        </p:tgtEl>
                                      </p:cBhvr>
                                    </p:animEffect>
                                  </p:childTnLst>
                                </p:cTn>
                              </p:par>
                              <p:par>
                                <p:cTn id="238" presetID="29" presetClass="entr" presetSubtype="0" fill="hold" grpId="0" nodeType="withEffect">
                                  <p:stCondLst>
                                    <p:cond delay="0"/>
                                  </p:stCondLst>
                                  <p:childTnLst>
                                    <p:set>
                                      <p:cBhvr>
                                        <p:cTn id="239" dur="1" fill="hold">
                                          <p:stCondLst>
                                            <p:cond delay="0"/>
                                          </p:stCondLst>
                                        </p:cTn>
                                        <p:tgtEl>
                                          <p:spTgt spid="246843"/>
                                        </p:tgtEl>
                                        <p:attrNameLst>
                                          <p:attrName>style.visibility</p:attrName>
                                        </p:attrNameLst>
                                      </p:cBhvr>
                                      <p:to>
                                        <p:strVal val="visible"/>
                                      </p:to>
                                    </p:set>
                                    <p:anim calcmode="lin" valueType="num">
                                      <p:cBhvr>
                                        <p:cTn id="240" dur="1000" fill="hold"/>
                                        <p:tgtEl>
                                          <p:spTgt spid="246843"/>
                                        </p:tgtEl>
                                        <p:attrNameLst>
                                          <p:attrName>ppt_x</p:attrName>
                                        </p:attrNameLst>
                                      </p:cBhvr>
                                      <p:tavLst>
                                        <p:tav tm="0">
                                          <p:val>
                                            <p:strVal val="#ppt_x-.2"/>
                                          </p:val>
                                        </p:tav>
                                        <p:tav tm="100000">
                                          <p:val>
                                            <p:strVal val="#ppt_x"/>
                                          </p:val>
                                        </p:tav>
                                      </p:tavLst>
                                    </p:anim>
                                    <p:anim calcmode="lin" valueType="num">
                                      <p:cBhvr>
                                        <p:cTn id="241" dur="1000" fill="hold"/>
                                        <p:tgtEl>
                                          <p:spTgt spid="246843"/>
                                        </p:tgtEl>
                                        <p:attrNameLst>
                                          <p:attrName>ppt_y</p:attrName>
                                        </p:attrNameLst>
                                      </p:cBhvr>
                                      <p:tavLst>
                                        <p:tav tm="0">
                                          <p:val>
                                            <p:strVal val="#ppt_y"/>
                                          </p:val>
                                        </p:tav>
                                        <p:tav tm="100000">
                                          <p:val>
                                            <p:strVal val="#ppt_y"/>
                                          </p:val>
                                        </p:tav>
                                      </p:tavLst>
                                    </p:anim>
                                    <p:animEffect transition="in" filter="wipe(right)" prLst="gradientSize: 0.1">
                                      <p:cBhvr>
                                        <p:cTn id="242" dur="1000"/>
                                        <p:tgtEl>
                                          <p:spTgt spid="246843"/>
                                        </p:tgtEl>
                                      </p:cBhvr>
                                    </p:animEffect>
                                  </p:childTnLst>
                                </p:cTn>
                              </p:par>
                            </p:childTnLst>
                          </p:cTn>
                        </p:par>
                      </p:childTnLst>
                    </p:cTn>
                  </p:par>
                  <p:par>
                    <p:cTn id="243" fill="hold">
                      <p:stCondLst>
                        <p:cond delay="indefinite"/>
                      </p:stCondLst>
                      <p:childTnLst>
                        <p:par>
                          <p:cTn id="244" fill="hold">
                            <p:stCondLst>
                              <p:cond delay="0"/>
                            </p:stCondLst>
                            <p:childTnLst>
                              <p:par>
                                <p:cTn id="245" presetID="1" presetClass="entr" presetSubtype="0" fill="hold" grpId="0" nodeType="clickEffect">
                                  <p:stCondLst>
                                    <p:cond delay="0"/>
                                  </p:stCondLst>
                                  <p:childTnLst>
                                    <p:set>
                                      <p:cBhvr>
                                        <p:cTn id="246" dur="1" fill="hold">
                                          <p:stCondLst>
                                            <p:cond delay="0"/>
                                          </p:stCondLst>
                                        </p:cTn>
                                        <p:tgtEl>
                                          <p:spTgt spid="2468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822" grpId="0" animBg="1"/>
      <p:bldP spid="246828" grpId="0" animBg="1"/>
      <p:bldP spid="246812" grpId="0" animBg="1"/>
      <p:bldP spid="246821" grpId="0" animBg="1"/>
      <p:bldP spid="246790" grpId="0" animBg="1"/>
      <p:bldP spid="246791" grpId="0"/>
      <p:bldP spid="246794" grpId="0" animBg="1"/>
      <p:bldP spid="246795" grpId="0" animBg="1"/>
      <p:bldP spid="246796" grpId="0" animBg="1"/>
      <p:bldP spid="246797" grpId="0" animBg="1"/>
      <p:bldP spid="246798" grpId="0" animBg="1"/>
      <p:bldP spid="246799" grpId="0" animBg="1"/>
      <p:bldP spid="246800" grpId="0" animBg="1"/>
      <p:bldP spid="246801" grpId="0" animBg="1"/>
      <p:bldP spid="246801" grpId="1" animBg="1"/>
      <p:bldP spid="246802" grpId="0" animBg="1"/>
      <p:bldP spid="246802" grpId="1" animBg="1"/>
      <p:bldP spid="246803" grpId="0" animBg="1"/>
      <p:bldP spid="246803" grpId="1" animBg="1"/>
      <p:bldP spid="246804" grpId="0"/>
      <p:bldP spid="246805" grpId="0" animBg="1"/>
      <p:bldP spid="246806" grpId="0" animBg="1"/>
      <p:bldP spid="246806" grpId="1" animBg="1"/>
      <p:bldP spid="246807" grpId="0" animBg="1"/>
      <p:bldP spid="246808" grpId="0"/>
      <p:bldP spid="246809" grpId="0"/>
      <p:bldP spid="246810" grpId="0"/>
      <p:bldP spid="246814" grpId="0" animBg="1"/>
      <p:bldP spid="246815" grpId="0" animBg="1"/>
      <p:bldP spid="246816" grpId="0" animBg="1"/>
      <p:bldP spid="246817" grpId="0" animBg="1"/>
      <p:bldP spid="246818" grpId="0" animBg="1"/>
      <p:bldP spid="246819" grpId="0" animBg="1"/>
      <p:bldP spid="246820" grpId="0" animBg="1"/>
      <p:bldP spid="246823" grpId="0" animBg="1"/>
      <p:bldP spid="246824" grpId="0" animBg="1"/>
      <p:bldP spid="246825" grpId="0"/>
      <p:bldP spid="246826" grpId="0" animBg="1"/>
      <p:bldP spid="246829" grpId="0" animBg="1"/>
      <p:bldP spid="246830" grpId="0" animBg="1"/>
      <p:bldP spid="246831" grpId="0"/>
      <p:bldP spid="246832" grpId="0" animBg="1"/>
      <p:bldP spid="246833" grpId="0" animBg="1"/>
      <p:bldP spid="246834" grpId="0"/>
      <p:bldP spid="246835" grpId="0" animBg="1"/>
      <p:bldP spid="246836" grpId="0" animBg="1"/>
      <p:bldP spid="246837" grpId="0"/>
      <p:bldP spid="246838" grpId="0" animBg="1"/>
      <p:bldP spid="246839" grpId="0" animBg="1"/>
      <p:bldP spid="246840" grpId="0"/>
      <p:bldP spid="246841" grpId="0" animBg="1"/>
      <p:bldP spid="246842" grpId="0" animBg="1"/>
      <p:bldP spid="246843" grpId="0"/>
      <p:bldP spid="24684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p:txBody>
          <a:bodyPr/>
          <a:lstStyle/>
          <a:p>
            <a:pPr eaLnBrk="1" hangingPunct="1"/>
            <a:r>
              <a:rPr lang="en-US" smtClean="0"/>
              <a:t>Basic and Nonbasic Variables</a:t>
            </a:r>
          </a:p>
        </p:txBody>
      </p:sp>
      <p:pic>
        <p:nvPicPr>
          <p:cNvPr id="258557" name="Picture 509"/>
          <p:cNvPicPr>
            <a:picLocks noChangeAspect="1" noChangeArrowheads="1"/>
          </p:cNvPicPr>
          <p:nvPr/>
        </p:nvPicPr>
        <p:blipFill>
          <a:blip r:embed="rId4" cstate="print"/>
          <a:srcRect/>
          <a:stretch>
            <a:fillRect/>
          </a:stretch>
        </p:blipFill>
        <p:spPr bwMode="auto">
          <a:xfrm>
            <a:off x="4168775" y="4845050"/>
            <a:ext cx="2874963" cy="2028825"/>
          </a:xfrm>
          <a:prstGeom prst="rect">
            <a:avLst/>
          </a:prstGeom>
          <a:noFill/>
          <a:ln w="9525">
            <a:noFill/>
            <a:miter lim="800000"/>
            <a:headEnd/>
            <a:tailEnd/>
          </a:ln>
        </p:spPr>
      </p:pic>
      <p:graphicFrame>
        <p:nvGraphicFramePr>
          <p:cNvPr id="267105" name="Object 1889"/>
          <p:cNvGraphicFramePr>
            <a:graphicFrameLocks noChangeAspect="1"/>
          </p:cNvGraphicFramePr>
          <p:nvPr/>
        </p:nvGraphicFramePr>
        <p:xfrm>
          <a:off x="1331640" y="1412776"/>
          <a:ext cx="7083425" cy="3578225"/>
        </p:xfrm>
        <a:graphic>
          <a:graphicData uri="http://schemas.openxmlformats.org/presentationml/2006/ole">
            <mc:AlternateContent xmlns:mc="http://schemas.openxmlformats.org/markup-compatibility/2006">
              <mc:Choice xmlns:v="urn:schemas-microsoft-com:vml" Requires="v">
                <p:oleObj spid="_x0000_s63495" name="Worksheet" r:id="rId6" imgW="7083492" imgH="3578448" progId="Excel.Sheet.8">
                  <p:embed/>
                </p:oleObj>
              </mc:Choice>
              <mc:Fallback>
                <p:oleObj name="Worksheet" r:id="rId6" imgW="7083492" imgH="3578448" progId="Excel.Sheet.8">
                  <p:embed/>
                  <p:pic>
                    <p:nvPicPr>
                      <p:cNvPr id="0" name="Objec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1640" y="1412776"/>
                        <a:ext cx="7083425" cy="357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7106" name="Freeform 1890"/>
          <p:cNvSpPr>
            <a:spLocks/>
          </p:cNvSpPr>
          <p:nvPr/>
        </p:nvSpPr>
        <p:spPr bwMode="auto">
          <a:xfrm>
            <a:off x="774700" y="2351088"/>
            <a:ext cx="228600" cy="342900"/>
          </a:xfrm>
          <a:custGeom>
            <a:avLst/>
            <a:gdLst>
              <a:gd name="T0" fmla="*/ 2147483647 w 231"/>
              <a:gd name="T1" fmla="*/ 0 h 304"/>
              <a:gd name="T2" fmla="*/ 2147483647 w 231"/>
              <a:gd name="T3" fmla="*/ 2147483647 h 304"/>
              <a:gd name="T4" fmla="*/ 2147483647 w 231"/>
              <a:gd name="T5" fmla="*/ 2147483647 h 304"/>
              <a:gd name="T6" fmla="*/ 0 60000 65536"/>
              <a:gd name="T7" fmla="*/ 0 60000 65536"/>
              <a:gd name="T8" fmla="*/ 0 60000 65536"/>
              <a:gd name="T9" fmla="*/ 0 w 231"/>
              <a:gd name="T10" fmla="*/ 0 h 304"/>
              <a:gd name="T11" fmla="*/ 231 w 231"/>
              <a:gd name="T12" fmla="*/ 304 h 304"/>
            </a:gdLst>
            <a:ahLst/>
            <a:cxnLst>
              <a:cxn ang="T6">
                <a:pos x="T0" y="T1"/>
              </a:cxn>
              <a:cxn ang="T7">
                <a:pos x="T2" y="T3"/>
              </a:cxn>
              <a:cxn ang="T8">
                <a:pos x="T4" y="T5"/>
              </a:cxn>
            </a:cxnLst>
            <a:rect l="T9" t="T10" r="T11" b="T12"/>
            <a:pathLst>
              <a:path w="231" h="304">
                <a:moveTo>
                  <a:pt x="231" y="0"/>
                </a:moveTo>
                <a:cubicBezTo>
                  <a:pt x="122" y="34"/>
                  <a:pt x="14" y="69"/>
                  <a:pt x="7" y="120"/>
                </a:cubicBezTo>
                <a:cubicBezTo>
                  <a:pt x="0" y="171"/>
                  <a:pt x="160" y="273"/>
                  <a:pt x="191" y="304"/>
                </a:cubicBezTo>
              </a:path>
            </a:pathLst>
          </a:custGeom>
          <a:noFill/>
          <a:ln w="9525">
            <a:solidFill>
              <a:srgbClr val="FF2F2F"/>
            </a:solidFill>
            <a:miter lim="800000"/>
            <a:headEnd type="triangle" w="med" len="med"/>
            <a:tailEnd type="triangle" w="med" len="med"/>
          </a:ln>
        </p:spPr>
        <p:txBody>
          <a:bodyPr wrap="none"/>
          <a:lstStyle/>
          <a:p>
            <a:endParaRPr lang="en-US"/>
          </a:p>
        </p:txBody>
      </p:sp>
      <p:sp>
        <p:nvSpPr>
          <p:cNvPr id="267107" name="Freeform 1891"/>
          <p:cNvSpPr>
            <a:spLocks/>
          </p:cNvSpPr>
          <p:nvPr/>
        </p:nvSpPr>
        <p:spPr bwMode="auto">
          <a:xfrm>
            <a:off x="614363" y="2357438"/>
            <a:ext cx="366712" cy="525462"/>
          </a:xfrm>
          <a:custGeom>
            <a:avLst/>
            <a:gdLst>
              <a:gd name="T0" fmla="*/ 2147483647 w 231"/>
              <a:gd name="T1" fmla="*/ 0 h 304"/>
              <a:gd name="T2" fmla="*/ 2147483647 w 231"/>
              <a:gd name="T3" fmla="*/ 2147483647 h 304"/>
              <a:gd name="T4" fmla="*/ 2147483647 w 231"/>
              <a:gd name="T5" fmla="*/ 2147483647 h 304"/>
              <a:gd name="T6" fmla="*/ 0 60000 65536"/>
              <a:gd name="T7" fmla="*/ 0 60000 65536"/>
              <a:gd name="T8" fmla="*/ 0 60000 65536"/>
              <a:gd name="T9" fmla="*/ 0 w 231"/>
              <a:gd name="T10" fmla="*/ 0 h 304"/>
              <a:gd name="T11" fmla="*/ 231 w 231"/>
              <a:gd name="T12" fmla="*/ 304 h 304"/>
            </a:gdLst>
            <a:ahLst/>
            <a:cxnLst>
              <a:cxn ang="T6">
                <a:pos x="T0" y="T1"/>
              </a:cxn>
              <a:cxn ang="T7">
                <a:pos x="T2" y="T3"/>
              </a:cxn>
              <a:cxn ang="T8">
                <a:pos x="T4" y="T5"/>
              </a:cxn>
            </a:cxnLst>
            <a:rect l="T9" t="T10" r="T11" b="T12"/>
            <a:pathLst>
              <a:path w="231" h="304">
                <a:moveTo>
                  <a:pt x="231" y="0"/>
                </a:moveTo>
                <a:cubicBezTo>
                  <a:pt x="122" y="34"/>
                  <a:pt x="14" y="69"/>
                  <a:pt x="7" y="120"/>
                </a:cubicBezTo>
                <a:cubicBezTo>
                  <a:pt x="0" y="171"/>
                  <a:pt x="160" y="273"/>
                  <a:pt x="191" y="304"/>
                </a:cubicBezTo>
              </a:path>
            </a:pathLst>
          </a:custGeom>
          <a:noFill/>
          <a:ln w="9525">
            <a:solidFill>
              <a:srgbClr val="6699FF"/>
            </a:solidFill>
            <a:miter lim="800000"/>
            <a:headEnd type="triangle" w="med" len="med"/>
            <a:tailEnd type="triangle" w="med" len="med"/>
          </a:ln>
        </p:spPr>
        <p:txBody>
          <a:bodyPr wrap="none"/>
          <a:lstStyle/>
          <a:p>
            <a:endParaRPr lang="en-US"/>
          </a:p>
        </p:txBody>
      </p:sp>
      <p:sp>
        <p:nvSpPr>
          <p:cNvPr id="267108" name="AutoShape 1892"/>
          <p:cNvSpPr>
            <a:spLocks noChangeArrowheads="1"/>
          </p:cNvSpPr>
          <p:nvPr/>
        </p:nvSpPr>
        <p:spPr bwMode="auto">
          <a:xfrm>
            <a:off x="403225" y="4610100"/>
            <a:ext cx="527050" cy="174625"/>
          </a:xfrm>
          <a:prstGeom prst="chevron">
            <a:avLst>
              <a:gd name="adj" fmla="val 75455"/>
            </a:avLst>
          </a:prstGeom>
          <a:solidFill>
            <a:schemeClr val="tx2"/>
          </a:solidFill>
          <a:ln w="9525">
            <a:solidFill>
              <a:schemeClr val="tx1"/>
            </a:solidFill>
            <a:miter lim="800000"/>
            <a:headEnd/>
            <a:tailEnd/>
          </a:ln>
        </p:spPr>
        <p:txBody>
          <a:bodyPr wrap="none" anchor="ctr"/>
          <a:lstStyle/>
          <a:p>
            <a:endParaRPr lang="en-US"/>
          </a:p>
        </p:txBody>
      </p:sp>
      <p:sp>
        <p:nvSpPr>
          <p:cNvPr id="267109" name="AutoShape 1893"/>
          <p:cNvSpPr>
            <a:spLocks noChangeArrowheads="1"/>
          </p:cNvSpPr>
          <p:nvPr/>
        </p:nvSpPr>
        <p:spPr bwMode="auto">
          <a:xfrm>
            <a:off x="8991600" y="6537325"/>
            <a:ext cx="92075" cy="88900"/>
          </a:xfrm>
          <a:custGeom>
            <a:avLst/>
            <a:gdLst>
              <a:gd name="T0" fmla="*/ 22800959 w 21600"/>
              <a:gd name="T1" fmla="*/ 0 h 21600"/>
              <a:gd name="T2" fmla="*/ 0 w 21600"/>
              <a:gd name="T3" fmla="*/ 12754524 h 21600"/>
              <a:gd name="T4" fmla="*/ 22800959 w 21600"/>
              <a:gd name="T5" fmla="*/ 25508981 h 21600"/>
              <a:gd name="T6" fmla="*/ 30401389 w 21600"/>
              <a:gd name="T7" fmla="*/ 1275452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610F2"/>
          </a:solidFill>
          <a:ln w="9525">
            <a:solidFill>
              <a:schemeClr val="tx1"/>
            </a:solidFill>
            <a:miter lim="800000"/>
            <a:headEnd/>
            <a:tailEnd/>
          </a:ln>
        </p:spPr>
        <p:txBody>
          <a:bodyPr wrap="none" anchor="ctr"/>
          <a:lstStyle/>
          <a:p>
            <a:endParaRPr lang="en-US"/>
          </a:p>
        </p:txBody>
      </p:sp>
      <p:sp>
        <p:nvSpPr>
          <p:cNvPr id="267110" name="AutoShape 1894"/>
          <p:cNvSpPr>
            <a:spLocks noChangeArrowheads="1"/>
          </p:cNvSpPr>
          <p:nvPr/>
        </p:nvSpPr>
        <p:spPr bwMode="auto">
          <a:xfrm>
            <a:off x="474663" y="2874963"/>
            <a:ext cx="527050" cy="174625"/>
          </a:xfrm>
          <a:prstGeom prst="chevron">
            <a:avLst>
              <a:gd name="adj" fmla="val 75455"/>
            </a:avLst>
          </a:prstGeom>
          <a:solidFill>
            <a:schemeClr val="tx2"/>
          </a:solidFill>
          <a:ln w="9525">
            <a:solidFill>
              <a:schemeClr val="tx1"/>
            </a:solidFill>
            <a:miter lim="800000"/>
            <a:headEnd/>
            <a:tailEnd/>
          </a:ln>
        </p:spPr>
        <p:txBody>
          <a:bodyPr wrap="none" anchor="ctr"/>
          <a:lstStyle/>
          <a:p>
            <a:endParaRPr lang="en-US"/>
          </a:p>
        </p:txBody>
      </p:sp>
      <p:sp>
        <p:nvSpPr>
          <p:cNvPr id="14" name="Slide Number Placeholder 13"/>
          <p:cNvSpPr>
            <a:spLocks noGrp="1"/>
          </p:cNvSpPr>
          <p:nvPr>
            <p:ph type="sldNum" sz="quarter" idx="12"/>
          </p:nvPr>
        </p:nvSpPr>
        <p:spPr/>
        <p:txBody>
          <a:bodyPr/>
          <a:lstStyle/>
          <a:p>
            <a:pPr>
              <a:defRPr/>
            </a:pPr>
            <a:fld id="{589E4E0E-8689-4617-B0D9-BDEC7E0266CA}" type="slidenum">
              <a:rPr lang="en-CA" smtClean="0"/>
              <a:pPr>
                <a:defRPr/>
              </a:pPr>
              <a:t>16</a:t>
            </a:fld>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58557"/>
                                        </p:tgtEl>
                                        <p:attrNameLst>
                                          <p:attrName>style.visibility</p:attrName>
                                        </p:attrNameLst>
                                      </p:cBhvr>
                                      <p:to>
                                        <p:strVal val="visible"/>
                                      </p:to>
                                    </p:set>
                                    <p:animEffect transition="in" filter="checkerboard(across)">
                                      <p:cBhvr>
                                        <p:cTn id="7" dur="500"/>
                                        <p:tgtEl>
                                          <p:spTgt spid="25855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67110"/>
                                        </p:tgtEl>
                                        <p:attrNameLst>
                                          <p:attrName>style.visibility</p:attrName>
                                        </p:attrNameLst>
                                      </p:cBhvr>
                                      <p:to>
                                        <p:strVal val="visible"/>
                                      </p:to>
                                    </p:set>
                                    <p:animEffect transition="in" filter="wipe(down)">
                                      <p:cBhvr>
                                        <p:cTn id="12" dur="500"/>
                                        <p:tgtEl>
                                          <p:spTgt spid="2671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267110"/>
                                        </p:tgtEl>
                                      </p:cBhvr>
                                    </p:animEffect>
                                    <p:set>
                                      <p:cBhvr>
                                        <p:cTn id="17" dur="1" fill="hold">
                                          <p:stCondLst>
                                            <p:cond delay="499"/>
                                          </p:stCondLst>
                                        </p:cTn>
                                        <p:tgtEl>
                                          <p:spTgt spid="2671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 presetClass="entr" presetSubtype="5" fill="hold" nodeType="clickEffect">
                                  <p:stCondLst>
                                    <p:cond delay="0"/>
                                  </p:stCondLst>
                                  <p:childTnLst>
                                    <p:set>
                                      <p:cBhvr>
                                        <p:cTn id="21" dur="1" fill="hold">
                                          <p:stCondLst>
                                            <p:cond delay="0"/>
                                          </p:stCondLst>
                                        </p:cTn>
                                        <p:tgtEl>
                                          <p:spTgt spid="267105"/>
                                        </p:tgtEl>
                                        <p:attrNameLst>
                                          <p:attrName>style.visibility</p:attrName>
                                        </p:attrNameLst>
                                      </p:cBhvr>
                                      <p:to>
                                        <p:strVal val="visible"/>
                                      </p:to>
                                    </p:set>
                                    <p:animEffect transition="in" filter="checkerboard(down)">
                                      <p:cBhvr>
                                        <p:cTn id="22" dur="500"/>
                                        <p:tgtEl>
                                          <p:spTgt spid="26710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67108"/>
                                        </p:tgtEl>
                                        <p:attrNameLst>
                                          <p:attrName>style.visibility</p:attrName>
                                        </p:attrNameLst>
                                      </p:cBhvr>
                                      <p:to>
                                        <p:strVal val="visible"/>
                                      </p:to>
                                    </p:set>
                                    <p:animEffect transition="in" filter="wipe(down)">
                                      <p:cBhvr>
                                        <p:cTn id="27" dur="500"/>
                                        <p:tgtEl>
                                          <p:spTgt spid="26710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grpId="1" nodeType="clickEffect">
                                  <p:stCondLst>
                                    <p:cond delay="0"/>
                                  </p:stCondLst>
                                  <p:childTnLst>
                                    <p:animEffect transition="out" filter="blinds(horizontal)">
                                      <p:cBhvr>
                                        <p:cTn id="31" dur="500"/>
                                        <p:tgtEl>
                                          <p:spTgt spid="267108"/>
                                        </p:tgtEl>
                                      </p:cBhvr>
                                    </p:animEffect>
                                    <p:set>
                                      <p:cBhvr>
                                        <p:cTn id="32" dur="1" fill="hold">
                                          <p:stCondLst>
                                            <p:cond delay="499"/>
                                          </p:stCondLst>
                                        </p:cTn>
                                        <p:tgtEl>
                                          <p:spTgt spid="267108"/>
                                        </p:tgtEl>
                                        <p:attrNameLst>
                                          <p:attrName>style.visibility</p:attrName>
                                        </p:attrNameLst>
                                      </p:cBhvr>
                                      <p:to>
                                        <p:strVal val="hidden"/>
                                      </p:to>
                                    </p:set>
                                  </p:childTnLst>
                                </p:cTn>
                              </p:par>
                            </p:childTnLst>
                          </p:cTn>
                        </p:par>
                        <p:par>
                          <p:cTn id="33" fill="hold">
                            <p:stCondLst>
                              <p:cond delay="500"/>
                            </p:stCondLst>
                            <p:childTnLst>
                              <p:par>
                                <p:cTn id="34" presetID="22" presetClass="entr" presetSubtype="4" fill="hold" grpId="0" nodeType="afterEffect">
                                  <p:stCondLst>
                                    <p:cond delay="0"/>
                                  </p:stCondLst>
                                  <p:childTnLst>
                                    <p:set>
                                      <p:cBhvr>
                                        <p:cTn id="35" dur="1" fill="hold">
                                          <p:stCondLst>
                                            <p:cond delay="0"/>
                                          </p:stCondLst>
                                        </p:cTn>
                                        <p:tgtEl>
                                          <p:spTgt spid="267106"/>
                                        </p:tgtEl>
                                        <p:attrNameLst>
                                          <p:attrName>style.visibility</p:attrName>
                                        </p:attrNameLst>
                                      </p:cBhvr>
                                      <p:to>
                                        <p:strVal val="visible"/>
                                      </p:to>
                                    </p:set>
                                    <p:animEffect transition="in" filter="wipe(down)">
                                      <p:cBhvr>
                                        <p:cTn id="36" dur="500"/>
                                        <p:tgtEl>
                                          <p:spTgt spid="267106"/>
                                        </p:tgtEl>
                                      </p:cBhvr>
                                    </p:animEffect>
                                  </p:childTnLst>
                                </p:cTn>
                              </p:par>
                            </p:childTnLst>
                          </p:cTn>
                        </p:par>
                      </p:childTnLst>
                    </p:cTn>
                  </p:par>
                  <p:par>
                    <p:cTn id="37" fill="hold">
                      <p:stCondLst>
                        <p:cond delay="indefinite"/>
                      </p:stCondLst>
                      <p:childTnLst>
                        <p:par>
                          <p:cTn id="38" fill="hold">
                            <p:stCondLst>
                              <p:cond delay="0"/>
                            </p:stCondLst>
                            <p:childTnLst>
                              <p:par>
                                <p:cTn id="39" presetID="55" presetClass="exit" presetSubtype="0" fill="hold" grpId="1" nodeType="clickEffect">
                                  <p:stCondLst>
                                    <p:cond delay="0"/>
                                  </p:stCondLst>
                                  <p:childTnLst>
                                    <p:anim calcmode="lin" valueType="num">
                                      <p:cBhvr>
                                        <p:cTn id="40" dur="1000"/>
                                        <p:tgtEl>
                                          <p:spTgt spid="267106"/>
                                        </p:tgtEl>
                                        <p:attrNameLst>
                                          <p:attrName>ppt_w</p:attrName>
                                        </p:attrNameLst>
                                      </p:cBhvr>
                                      <p:tavLst>
                                        <p:tav tm="0">
                                          <p:val>
                                            <p:strVal val="ppt_w"/>
                                          </p:val>
                                        </p:tav>
                                        <p:tav tm="100000">
                                          <p:val>
                                            <p:strVal val="ppt_w*0.70"/>
                                          </p:val>
                                        </p:tav>
                                      </p:tavLst>
                                    </p:anim>
                                    <p:anim calcmode="lin" valueType="num">
                                      <p:cBhvr>
                                        <p:cTn id="41" dur="1000"/>
                                        <p:tgtEl>
                                          <p:spTgt spid="267106"/>
                                        </p:tgtEl>
                                        <p:attrNameLst>
                                          <p:attrName>ppt_h</p:attrName>
                                        </p:attrNameLst>
                                      </p:cBhvr>
                                      <p:tavLst>
                                        <p:tav tm="0">
                                          <p:val>
                                            <p:strVal val="ppt_h"/>
                                          </p:val>
                                        </p:tav>
                                        <p:tav tm="100000">
                                          <p:val>
                                            <p:strVal val="ppt_h"/>
                                          </p:val>
                                        </p:tav>
                                      </p:tavLst>
                                    </p:anim>
                                    <p:animEffect transition="out" filter="fade">
                                      <p:cBhvr>
                                        <p:cTn id="42" dur="1000"/>
                                        <p:tgtEl>
                                          <p:spTgt spid="267106"/>
                                        </p:tgtEl>
                                      </p:cBhvr>
                                    </p:animEffect>
                                    <p:set>
                                      <p:cBhvr>
                                        <p:cTn id="43" dur="1" fill="hold">
                                          <p:stCondLst>
                                            <p:cond delay="999"/>
                                          </p:stCondLst>
                                        </p:cTn>
                                        <p:tgtEl>
                                          <p:spTgt spid="267106"/>
                                        </p:tgtEl>
                                        <p:attrNameLst>
                                          <p:attrName>style.visibility</p:attrName>
                                        </p:attrNameLst>
                                      </p:cBhvr>
                                      <p:to>
                                        <p:strVal val="hidden"/>
                                      </p:to>
                                    </p:set>
                                  </p:childTnLst>
                                </p:cTn>
                              </p:par>
                            </p:childTnLst>
                          </p:cTn>
                        </p:par>
                        <p:par>
                          <p:cTn id="44" fill="hold">
                            <p:stCondLst>
                              <p:cond delay="1000"/>
                            </p:stCondLst>
                            <p:childTnLst>
                              <p:par>
                                <p:cTn id="45" presetID="22" presetClass="entr" presetSubtype="4" fill="hold" grpId="0" nodeType="afterEffect">
                                  <p:stCondLst>
                                    <p:cond delay="0"/>
                                  </p:stCondLst>
                                  <p:childTnLst>
                                    <p:set>
                                      <p:cBhvr>
                                        <p:cTn id="46" dur="1" fill="hold">
                                          <p:stCondLst>
                                            <p:cond delay="0"/>
                                          </p:stCondLst>
                                        </p:cTn>
                                        <p:tgtEl>
                                          <p:spTgt spid="267107"/>
                                        </p:tgtEl>
                                        <p:attrNameLst>
                                          <p:attrName>style.visibility</p:attrName>
                                        </p:attrNameLst>
                                      </p:cBhvr>
                                      <p:to>
                                        <p:strVal val="visible"/>
                                      </p:to>
                                    </p:set>
                                    <p:animEffect transition="in" filter="wipe(down)">
                                      <p:cBhvr>
                                        <p:cTn id="47" dur="500"/>
                                        <p:tgtEl>
                                          <p:spTgt spid="267107"/>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67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106" grpId="0" animBg="1"/>
      <p:bldP spid="267106" grpId="1" animBg="1"/>
      <p:bldP spid="267107" grpId="0" animBg="1"/>
      <p:bldP spid="267108" grpId="0" animBg="1"/>
      <p:bldP spid="267108" grpId="1" animBg="1"/>
      <p:bldP spid="267109" grpId="0" animBg="1"/>
      <p:bldP spid="267110" grpId="0" animBg="1"/>
      <p:bldP spid="267110"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7073" name="Object 1857"/>
          <p:cNvGraphicFramePr>
            <a:graphicFrameLocks noChangeAspect="1"/>
          </p:cNvGraphicFramePr>
          <p:nvPr/>
        </p:nvGraphicFramePr>
        <p:xfrm>
          <a:off x="1030288" y="1493838"/>
          <a:ext cx="7083425" cy="3203575"/>
        </p:xfrm>
        <a:graphic>
          <a:graphicData uri="http://schemas.openxmlformats.org/presentationml/2006/ole">
            <mc:AlternateContent xmlns:mc="http://schemas.openxmlformats.org/markup-compatibility/2006">
              <mc:Choice xmlns:v="urn:schemas-microsoft-com:vml" Requires="v">
                <p:oleObj spid="_x0000_s62471" name="Worksheet" r:id="rId5" imgW="7083492" imgH="3203306" progId="Excel.Sheet.8">
                  <p:embed/>
                </p:oleObj>
              </mc:Choice>
              <mc:Fallback>
                <p:oleObj name="Worksheet" r:id="rId5" imgW="7083492" imgH="3203306" progId="Excel.Sheet.8">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0288" y="1493838"/>
                        <a:ext cx="7083425" cy="320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7101" name="Object 1885"/>
          <p:cNvGraphicFramePr>
            <a:graphicFrameLocks noChangeAspect="1"/>
          </p:cNvGraphicFramePr>
          <p:nvPr/>
        </p:nvGraphicFramePr>
        <p:xfrm>
          <a:off x="1030288" y="1466850"/>
          <a:ext cx="7083425" cy="3240088"/>
        </p:xfrm>
        <a:graphic>
          <a:graphicData uri="http://schemas.openxmlformats.org/presentationml/2006/ole">
            <mc:AlternateContent xmlns:mc="http://schemas.openxmlformats.org/markup-compatibility/2006">
              <mc:Choice xmlns:v="urn:schemas-microsoft-com:vml" Requires="v">
                <p:oleObj spid="_x0000_s62472" name="Worksheet" r:id="rId8" imgW="7083492" imgH="3240063" progId="Excel.Sheet.8">
                  <p:embed/>
                </p:oleObj>
              </mc:Choice>
              <mc:Fallback>
                <p:oleObj name="Worksheet" r:id="rId8" imgW="7083492" imgH="3240063" progId="Excel.Sheet.8">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30288" y="1466850"/>
                        <a:ext cx="7083425" cy="32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7102" name="Object 1886"/>
          <p:cNvGraphicFramePr>
            <a:graphicFrameLocks noChangeAspect="1"/>
          </p:cNvGraphicFramePr>
          <p:nvPr/>
        </p:nvGraphicFramePr>
        <p:xfrm>
          <a:off x="1030288" y="1428750"/>
          <a:ext cx="7083425" cy="3276600"/>
        </p:xfrm>
        <a:graphic>
          <a:graphicData uri="http://schemas.openxmlformats.org/presentationml/2006/ole">
            <mc:AlternateContent xmlns:mc="http://schemas.openxmlformats.org/markup-compatibility/2006">
              <mc:Choice xmlns:v="urn:schemas-microsoft-com:vml" Requires="v">
                <p:oleObj spid="_x0000_s62473" name="Worksheet" r:id="rId11" imgW="7083492" imgH="3276460" progId="Excel.Sheet.8">
                  <p:embed/>
                </p:oleObj>
              </mc:Choice>
              <mc:Fallback>
                <p:oleObj name="Worksheet" r:id="rId11" imgW="7083492" imgH="3276460" progId="Excel.Sheet.8">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30288" y="1428750"/>
                        <a:ext cx="7083425"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7" name="Rectangle 2"/>
          <p:cNvSpPr>
            <a:spLocks noGrp="1" noChangeArrowheads="1"/>
          </p:cNvSpPr>
          <p:nvPr>
            <p:ph type="title"/>
          </p:nvPr>
        </p:nvSpPr>
        <p:spPr/>
        <p:txBody>
          <a:bodyPr/>
          <a:lstStyle/>
          <a:p>
            <a:pPr eaLnBrk="1" hangingPunct="1"/>
            <a:r>
              <a:rPr lang="en-US" smtClean="0"/>
              <a:t>Basic and Nonbasic Variables</a:t>
            </a:r>
          </a:p>
        </p:txBody>
      </p:sp>
      <p:pic>
        <p:nvPicPr>
          <p:cNvPr id="258557" name="Picture 509"/>
          <p:cNvPicPr>
            <a:picLocks noChangeAspect="1" noChangeArrowheads="1"/>
          </p:cNvPicPr>
          <p:nvPr/>
        </p:nvPicPr>
        <p:blipFill>
          <a:blip r:embed="rId13" cstate="print"/>
          <a:srcRect/>
          <a:stretch>
            <a:fillRect/>
          </a:stretch>
        </p:blipFill>
        <p:spPr bwMode="auto">
          <a:xfrm>
            <a:off x="4168775" y="4845050"/>
            <a:ext cx="2874963" cy="2028825"/>
          </a:xfrm>
          <a:prstGeom prst="rect">
            <a:avLst/>
          </a:prstGeom>
          <a:noFill/>
          <a:ln w="9525">
            <a:noFill/>
            <a:miter lim="800000"/>
            <a:headEnd/>
            <a:tailEnd/>
          </a:ln>
        </p:spPr>
      </p:pic>
      <p:graphicFrame>
        <p:nvGraphicFramePr>
          <p:cNvPr id="267104" name="Object 1888"/>
          <p:cNvGraphicFramePr>
            <a:graphicFrameLocks noChangeAspect="1"/>
          </p:cNvGraphicFramePr>
          <p:nvPr/>
        </p:nvGraphicFramePr>
        <p:xfrm>
          <a:off x="1030288" y="1382713"/>
          <a:ext cx="7083425" cy="3313112"/>
        </p:xfrm>
        <a:graphic>
          <a:graphicData uri="http://schemas.openxmlformats.org/presentationml/2006/ole">
            <mc:AlternateContent xmlns:mc="http://schemas.openxmlformats.org/markup-compatibility/2006">
              <mc:Choice xmlns:v="urn:schemas-microsoft-com:vml" Requires="v">
                <p:oleObj spid="_x0000_s62474" name="Worksheet" r:id="rId15" imgW="7083492" imgH="3313218" progId="Excel.Sheet.8">
                  <p:embed/>
                </p:oleObj>
              </mc:Choice>
              <mc:Fallback>
                <p:oleObj name="Worksheet" r:id="rId15" imgW="7083492" imgH="3313218" progId="Excel.Sheet.8">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30288" y="1382713"/>
                        <a:ext cx="7083425" cy="3313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7105" name="Object 1889"/>
          <p:cNvGraphicFramePr>
            <a:graphicFrameLocks noChangeAspect="1"/>
          </p:cNvGraphicFramePr>
          <p:nvPr/>
        </p:nvGraphicFramePr>
        <p:xfrm>
          <a:off x="1041400" y="1316038"/>
          <a:ext cx="7083425" cy="3578225"/>
        </p:xfrm>
        <a:graphic>
          <a:graphicData uri="http://schemas.openxmlformats.org/presentationml/2006/ole">
            <mc:AlternateContent xmlns:mc="http://schemas.openxmlformats.org/markup-compatibility/2006">
              <mc:Choice xmlns:v="urn:schemas-microsoft-com:vml" Requires="v">
                <p:oleObj spid="_x0000_s62475" name="Worksheet" r:id="rId18" imgW="7083492" imgH="3578448" progId="Excel.Sheet.8">
                  <p:embed/>
                </p:oleObj>
              </mc:Choice>
              <mc:Fallback>
                <p:oleObj name="Worksheet" r:id="rId18" imgW="7083492" imgH="3578448" progId="Excel.Sheet.8">
                  <p:embed/>
                  <p:pic>
                    <p:nvPicPr>
                      <p:cNvPr id="0" name="Object 1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041400" y="1316038"/>
                        <a:ext cx="7083425" cy="357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7106" name="Freeform 1890"/>
          <p:cNvSpPr>
            <a:spLocks/>
          </p:cNvSpPr>
          <p:nvPr/>
        </p:nvSpPr>
        <p:spPr bwMode="auto">
          <a:xfrm>
            <a:off x="774700" y="2351088"/>
            <a:ext cx="228600" cy="342900"/>
          </a:xfrm>
          <a:custGeom>
            <a:avLst/>
            <a:gdLst>
              <a:gd name="T0" fmla="*/ 2147483647 w 231"/>
              <a:gd name="T1" fmla="*/ 0 h 304"/>
              <a:gd name="T2" fmla="*/ 2147483647 w 231"/>
              <a:gd name="T3" fmla="*/ 2147483647 h 304"/>
              <a:gd name="T4" fmla="*/ 2147483647 w 231"/>
              <a:gd name="T5" fmla="*/ 2147483647 h 304"/>
              <a:gd name="T6" fmla="*/ 0 60000 65536"/>
              <a:gd name="T7" fmla="*/ 0 60000 65536"/>
              <a:gd name="T8" fmla="*/ 0 60000 65536"/>
              <a:gd name="T9" fmla="*/ 0 w 231"/>
              <a:gd name="T10" fmla="*/ 0 h 304"/>
              <a:gd name="T11" fmla="*/ 231 w 231"/>
              <a:gd name="T12" fmla="*/ 304 h 304"/>
            </a:gdLst>
            <a:ahLst/>
            <a:cxnLst>
              <a:cxn ang="T6">
                <a:pos x="T0" y="T1"/>
              </a:cxn>
              <a:cxn ang="T7">
                <a:pos x="T2" y="T3"/>
              </a:cxn>
              <a:cxn ang="T8">
                <a:pos x="T4" y="T5"/>
              </a:cxn>
            </a:cxnLst>
            <a:rect l="T9" t="T10" r="T11" b="T12"/>
            <a:pathLst>
              <a:path w="231" h="304">
                <a:moveTo>
                  <a:pt x="231" y="0"/>
                </a:moveTo>
                <a:cubicBezTo>
                  <a:pt x="122" y="34"/>
                  <a:pt x="14" y="69"/>
                  <a:pt x="7" y="120"/>
                </a:cubicBezTo>
                <a:cubicBezTo>
                  <a:pt x="0" y="171"/>
                  <a:pt x="160" y="273"/>
                  <a:pt x="191" y="304"/>
                </a:cubicBezTo>
              </a:path>
            </a:pathLst>
          </a:custGeom>
          <a:noFill/>
          <a:ln w="9525">
            <a:solidFill>
              <a:srgbClr val="FF2F2F"/>
            </a:solidFill>
            <a:miter lim="800000"/>
            <a:headEnd type="triangle" w="med" len="med"/>
            <a:tailEnd type="triangle" w="med" len="med"/>
          </a:ln>
        </p:spPr>
        <p:txBody>
          <a:bodyPr wrap="none"/>
          <a:lstStyle/>
          <a:p>
            <a:endParaRPr lang="en-US"/>
          </a:p>
        </p:txBody>
      </p:sp>
      <p:sp>
        <p:nvSpPr>
          <p:cNvPr id="267107" name="Freeform 1891"/>
          <p:cNvSpPr>
            <a:spLocks/>
          </p:cNvSpPr>
          <p:nvPr/>
        </p:nvSpPr>
        <p:spPr bwMode="auto">
          <a:xfrm>
            <a:off x="614363" y="2357438"/>
            <a:ext cx="366712" cy="525462"/>
          </a:xfrm>
          <a:custGeom>
            <a:avLst/>
            <a:gdLst>
              <a:gd name="T0" fmla="*/ 2147483647 w 231"/>
              <a:gd name="T1" fmla="*/ 0 h 304"/>
              <a:gd name="T2" fmla="*/ 2147483647 w 231"/>
              <a:gd name="T3" fmla="*/ 2147483647 h 304"/>
              <a:gd name="T4" fmla="*/ 2147483647 w 231"/>
              <a:gd name="T5" fmla="*/ 2147483647 h 304"/>
              <a:gd name="T6" fmla="*/ 0 60000 65536"/>
              <a:gd name="T7" fmla="*/ 0 60000 65536"/>
              <a:gd name="T8" fmla="*/ 0 60000 65536"/>
              <a:gd name="T9" fmla="*/ 0 w 231"/>
              <a:gd name="T10" fmla="*/ 0 h 304"/>
              <a:gd name="T11" fmla="*/ 231 w 231"/>
              <a:gd name="T12" fmla="*/ 304 h 304"/>
            </a:gdLst>
            <a:ahLst/>
            <a:cxnLst>
              <a:cxn ang="T6">
                <a:pos x="T0" y="T1"/>
              </a:cxn>
              <a:cxn ang="T7">
                <a:pos x="T2" y="T3"/>
              </a:cxn>
              <a:cxn ang="T8">
                <a:pos x="T4" y="T5"/>
              </a:cxn>
            </a:cxnLst>
            <a:rect l="T9" t="T10" r="T11" b="T12"/>
            <a:pathLst>
              <a:path w="231" h="304">
                <a:moveTo>
                  <a:pt x="231" y="0"/>
                </a:moveTo>
                <a:cubicBezTo>
                  <a:pt x="122" y="34"/>
                  <a:pt x="14" y="69"/>
                  <a:pt x="7" y="120"/>
                </a:cubicBezTo>
                <a:cubicBezTo>
                  <a:pt x="0" y="171"/>
                  <a:pt x="160" y="273"/>
                  <a:pt x="191" y="304"/>
                </a:cubicBezTo>
              </a:path>
            </a:pathLst>
          </a:custGeom>
          <a:noFill/>
          <a:ln w="9525">
            <a:solidFill>
              <a:srgbClr val="6699FF"/>
            </a:solidFill>
            <a:miter lim="800000"/>
            <a:headEnd type="triangle" w="med" len="med"/>
            <a:tailEnd type="triangle" w="med" len="med"/>
          </a:ln>
        </p:spPr>
        <p:txBody>
          <a:bodyPr wrap="none"/>
          <a:lstStyle/>
          <a:p>
            <a:endParaRPr lang="en-US"/>
          </a:p>
        </p:txBody>
      </p:sp>
      <p:sp>
        <p:nvSpPr>
          <p:cNvPr id="267108" name="AutoShape 1892"/>
          <p:cNvSpPr>
            <a:spLocks noChangeArrowheads="1"/>
          </p:cNvSpPr>
          <p:nvPr/>
        </p:nvSpPr>
        <p:spPr bwMode="auto">
          <a:xfrm>
            <a:off x="403225" y="4610100"/>
            <a:ext cx="527050" cy="174625"/>
          </a:xfrm>
          <a:prstGeom prst="chevron">
            <a:avLst>
              <a:gd name="adj" fmla="val 75455"/>
            </a:avLst>
          </a:prstGeom>
          <a:solidFill>
            <a:schemeClr val="tx2"/>
          </a:solidFill>
          <a:ln w="9525">
            <a:solidFill>
              <a:schemeClr val="tx1"/>
            </a:solidFill>
            <a:miter lim="800000"/>
            <a:headEnd/>
            <a:tailEnd/>
          </a:ln>
        </p:spPr>
        <p:txBody>
          <a:bodyPr wrap="none" anchor="ctr"/>
          <a:lstStyle/>
          <a:p>
            <a:endParaRPr lang="en-US"/>
          </a:p>
        </p:txBody>
      </p:sp>
      <p:sp>
        <p:nvSpPr>
          <p:cNvPr id="267109" name="AutoShape 1893"/>
          <p:cNvSpPr>
            <a:spLocks noChangeArrowheads="1"/>
          </p:cNvSpPr>
          <p:nvPr/>
        </p:nvSpPr>
        <p:spPr bwMode="auto">
          <a:xfrm>
            <a:off x="8991600" y="6537325"/>
            <a:ext cx="92075" cy="88900"/>
          </a:xfrm>
          <a:custGeom>
            <a:avLst/>
            <a:gdLst>
              <a:gd name="T0" fmla="*/ 22800959 w 21600"/>
              <a:gd name="T1" fmla="*/ 0 h 21600"/>
              <a:gd name="T2" fmla="*/ 0 w 21600"/>
              <a:gd name="T3" fmla="*/ 12754524 h 21600"/>
              <a:gd name="T4" fmla="*/ 22800959 w 21600"/>
              <a:gd name="T5" fmla="*/ 25508981 h 21600"/>
              <a:gd name="T6" fmla="*/ 30401389 w 21600"/>
              <a:gd name="T7" fmla="*/ 1275452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610F2"/>
          </a:solidFill>
          <a:ln w="9525">
            <a:solidFill>
              <a:schemeClr val="tx1"/>
            </a:solidFill>
            <a:miter lim="800000"/>
            <a:headEnd/>
            <a:tailEnd/>
          </a:ln>
        </p:spPr>
        <p:txBody>
          <a:bodyPr wrap="none" anchor="ctr"/>
          <a:lstStyle/>
          <a:p>
            <a:endParaRPr lang="en-US"/>
          </a:p>
        </p:txBody>
      </p:sp>
      <p:sp>
        <p:nvSpPr>
          <p:cNvPr id="267110" name="AutoShape 1894"/>
          <p:cNvSpPr>
            <a:spLocks noChangeArrowheads="1"/>
          </p:cNvSpPr>
          <p:nvPr/>
        </p:nvSpPr>
        <p:spPr bwMode="auto">
          <a:xfrm>
            <a:off x="474663" y="2874963"/>
            <a:ext cx="527050" cy="174625"/>
          </a:xfrm>
          <a:prstGeom prst="chevron">
            <a:avLst>
              <a:gd name="adj" fmla="val 75455"/>
            </a:avLst>
          </a:prstGeom>
          <a:solidFill>
            <a:schemeClr val="tx2"/>
          </a:solidFill>
          <a:ln w="9525">
            <a:solidFill>
              <a:schemeClr val="tx1"/>
            </a:solidFill>
            <a:miter lim="800000"/>
            <a:headEnd/>
            <a:tailEnd/>
          </a:ln>
        </p:spPr>
        <p:txBody>
          <a:bodyPr wrap="none" anchor="ctr"/>
          <a:lstStyle/>
          <a:p>
            <a:endParaRPr lang="en-US"/>
          </a:p>
        </p:txBody>
      </p:sp>
      <p:sp>
        <p:nvSpPr>
          <p:cNvPr id="14" name="Slide Number Placeholder 13"/>
          <p:cNvSpPr>
            <a:spLocks noGrp="1"/>
          </p:cNvSpPr>
          <p:nvPr>
            <p:ph type="sldNum" sz="quarter" idx="12"/>
          </p:nvPr>
        </p:nvSpPr>
        <p:spPr/>
        <p:txBody>
          <a:bodyPr/>
          <a:lstStyle/>
          <a:p>
            <a:pPr>
              <a:defRPr/>
            </a:pPr>
            <a:fld id="{589E4E0E-8689-4617-B0D9-BDEC7E0266CA}" type="slidenum">
              <a:rPr lang="en-CA" smtClean="0"/>
              <a:pPr>
                <a:defRPr/>
              </a:pPr>
              <a:t>17</a:t>
            </a:fld>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58557"/>
                                        </p:tgtEl>
                                        <p:attrNameLst>
                                          <p:attrName>style.visibility</p:attrName>
                                        </p:attrNameLst>
                                      </p:cBhvr>
                                      <p:to>
                                        <p:strVal val="visible"/>
                                      </p:to>
                                    </p:set>
                                    <p:animEffect transition="in" filter="checkerboard(across)">
                                      <p:cBhvr>
                                        <p:cTn id="7" dur="500"/>
                                        <p:tgtEl>
                                          <p:spTgt spid="25855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67073"/>
                                        </p:tgtEl>
                                        <p:attrNameLst>
                                          <p:attrName>style.visibility</p:attrName>
                                        </p:attrNameLst>
                                      </p:cBhvr>
                                      <p:to>
                                        <p:strVal val="hidden"/>
                                      </p:to>
                                    </p:set>
                                  </p:childTnLst>
                                </p:cTn>
                              </p:par>
                              <p:par>
                                <p:cTn id="12" presetID="3" presetClass="entr" presetSubtype="10" fill="hold" nodeType="withEffect">
                                  <p:stCondLst>
                                    <p:cond delay="0"/>
                                  </p:stCondLst>
                                  <p:childTnLst>
                                    <p:set>
                                      <p:cBhvr>
                                        <p:cTn id="13" dur="1" fill="hold">
                                          <p:stCondLst>
                                            <p:cond delay="0"/>
                                          </p:stCondLst>
                                        </p:cTn>
                                        <p:tgtEl>
                                          <p:spTgt spid="267101"/>
                                        </p:tgtEl>
                                        <p:attrNameLst>
                                          <p:attrName>style.visibility</p:attrName>
                                        </p:attrNameLst>
                                      </p:cBhvr>
                                      <p:to>
                                        <p:strVal val="visible"/>
                                      </p:to>
                                    </p:set>
                                    <p:animEffect transition="in" filter="blinds(horizontal)">
                                      <p:cBhvr>
                                        <p:cTn id="14" dur="500"/>
                                        <p:tgtEl>
                                          <p:spTgt spid="267101"/>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267101"/>
                                        </p:tgtEl>
                                        <p:attrNameLst>
                                          <p:attrName>style.visibility</p:attrName>
                                        </p:attrNameLst>
                                      </p:cBhvr>
                                      <p:to>
                                        <p:strVal val="hidden"/>
                                      </p:to>
                                    </p:set>
                                  </p:childTnLst>
                                </p:cTn>
                              </p:par>
                              <p:par>
                                <p:cTn id="19" presetID="5" presetClass="entr" presetSubtype="5" fill="hold" nodeType="withEffect">
                                  <p:stCondLst>
                                    <p:cond delay="0"/>
                                  </p:stCondLst>
                                  <p:childTnLst>
                                    <p:set>
                                      <p:cBhvr>
                                        <p:cTn id="20" dur="1" fill="hold">
                                          <p:stCondLst>
                                            <p:cond delay="0"/>
                                          </p:stCondLst>
                                        </p:cTn>
                                        <p:tgtEl>
                                          <p:spTgt spid="267102"/>
                                        </p:tgtEl>
                                        <p:attrNameLst>
                                          <p:attrName>style.visibility</p:attrName>
                                        </p:attrNameLst>
                                      </p:cBhvr>
                                      <p:to>
                                        <p:strVal val="visible"/>
                                      </p:to>
                                    </p:set>
                                    <p:animEffect transition="in" filter="checkerboard(down)">
                                      <p:cBhvr>
                                        <p:cTn id="21" dur="500"/>
                                        <p:tgtEl>
                                          <p:spTgt spid="267102"/>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267102"/>
                                        </p:tgtEl>
                                        <p:attrNameLst>
                                          <p:attrName>style.visibility</p:attrName>
                                        </p:attrNameLst>
                                      </p:cBhvr>
                                      <p:to>
                                        <p:strVal val="hidden"/>
                                      </p:to>
                                    </p:set>
                                  </p:childTnLst>
                                </p:cTn>
                              </p:par>
                              <p:par>
                                <p:cTn id="26" presetID="5" presetClass="entr" presetSubtype="5" fill="hold" nodeType="withEffect">
                                  <p:stCondLst>
                                    <p:cond delay="0"/>
                                  </p:stCondLst>
                                  <p:childTnLst>
                                    <p:set>
                                      <p:cBhvr>
                                        <p:cTn id="27" dur="1" fill="hold">
                                          <p:stCondLst>
                                            <p:cond delay="0"/>
                                          </p:stCondLst>
                                        </p:cTn>
                                        <p:tgtEl>
                                          <p:spTgt spid="267104"/>
                                        </p:tgtEl>
                                        <p:attrNameLst>
                                          <p:attrName>style.visibility</p:attrName>
                                        </p:attrNameLst>
                                      </p:cBhvr>
                                      <p:to>
                                        <p:strVal val="visible"/>
                                      </p:to>
                                    </p:set>
                                    <p:animEffect transition="in" filter="checkerboard(down)">
                                      <p:cBhvr>
                                        <p:cTn id="28" dur="500"/>
                                        <p:tgtEl>
                                          <p:spTgt spid="26710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267110"/>
                                        </p:tgtEl>
                                        <p:attrNameLst>
                                          <p:attrName>style.visibility</p:attrName>
                                        </p:attrNameLst>
                                      </p:cBhvr>
                                      <p:to>
                                        <p:strVal val="visible"/>
                                      </p:to>
                                    </p:set>
                                    <p:animEffect transition="in" filter="wipe(down)">
                                      <p:cBhvr>
                                        <p:cTn id="33" dur="500"/>
                                        <p:tgtEl>
                                          <p:spTgt spid="267110"/>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xit" presetSubtype="10" fill="hold" grpId="1" nodeType="clickEffect">
                                  <p:stCondLst>
                                    <p:cond delay="0"/>
                                  </p:stCondLst>
                                  <p:childTnLst>
                                    <p:animEffect transition="out" filter="blinds(horizontal)">
                                      <p:cBhvr>
                                        <p:cTn id="37" dur="500"/>
                                        <p:tgtEl>
                                          <p:spTgt spid="267110"/>
                                        </p:tgtEl>
                                      </p:cBhvr>
                                    </p:animEffect>
                                    <p:set>
                                      <p:cBhvr>
                                        <p:cTn id="38" dur="1" fill="hold">
                                          <p:stCondLst>
                                            <p:cond delay="499"/>
                                          </p:stCondLst>
                                        </p:cTn>
                                        <p:tgtEl>
                                          <p:spTgt spid="26711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67104"/>
                                        </p:tgtEl>
                                        <p:attrNameLst>
                                          <p:attrName>style.visibility</p:attrName>
                                        </p:attrNameLst>
                                      </p:cBhvr>
                                      <p:to>
                                        <p:strVal val="hidden"/>
                                      </p:to>
                                    </p:set>
                                  </p:childTnLst>
                                </p:cTn>
                              </p:par>
                              <p:par>
                                <p:cTn id="43" presetID="5" presetClass="entr" presetSubtype="5" fill="hold" nodeType="withEffect">
                                  <p:stCondLst>
                                    <p:cond delay="0"/>
                                  </p:stCondLst>
                                  <p:childTnLst>
                                    <p:set>
                                      <p:cBhvr>
                                        <p:cTn id="44" dur="1" fill="hold">
                                          <p:stCondLst>
                                            <p:cond delay="0"/>
                                          </p:stCondLst>
                                        </p:cTn>
                                        <p:tgtEl>
                                          <p:spTgt spid="267105"/>
                                        </p:tgtEl>
                                        <p:attrNameLst>
                                          <p:attrName>style.visibility</p:attrName>
                                        </p:attrNameLst>
                                      </p:cBhvr>
                                      <p:to>
                                        <p:strVal val="visible"/>
                                      </p:to>
                                    </p:set>
                                    <p:animEffect transition="in" filter="checkerboard(down)">
                                      <p:cBhvr>
                                        <p:cTn id="45" dur="500"/>
                                        <p:tgtEl>
                                          <p:spTgt spid="26710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267108"/>
                                        </p:tgtEl>
                                        <p:attrNameLst>
                                          <p:attrName>style.visibility</p:attrName>
                                        </p:attrNameLst>
                                      </p:cBhvr>
                                      <p:to>
                                        <p:strVal val="visible"/>
                                      </p:to>
                                    </p:set>
                                    <p:animEffect transition="in" filter="wipe(down)">
                                      <p:cBhvr>
                                        <p:cTn id="50" dur="500"/>
                                        <p:tgtEl>
                                          <p:spTgt spid="267108"/>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xit" presetSubtype="10" fill="hold" grpId="1" nodeType="clickEffect">
                                  <p:stCondLst>
                                    <p:cond delay="0"/>
                                  </p:stCondLst>
                                  <p:childTnLst>
                                    <p:animEffect transition="out" filter="blinds(horizontal)">
                                      <p:cBhvr>
                                        <p:cTn id="54" dur="500"/>
                                        <p:tgtEl>
                                          <p:spTgt spid="267108"/>
                                        </p:tgtEl>
                                      </p:cBhvr>
                                    </p:animEffect>
                                    <p:set>
                                      <p:cBhvr>
                                        <p:cTn id="55" dur="1" fill="hold">
                                          <p:stCondLst>
                                            <p:cond delay="499"/>
                                          </p:stCondLst>
                                        </p:cTn>
                                        <p:tgtEl>
                                          <p:spTgt spid="267108"/>
                                        </p:tgtEl>
                                        <p:attrNameLst>
                                          <p:attrName>style.visibility</p:attrName>
                                        </p:attrNameLst>
                                      </p:cBhvr>
                                      <p:to>
                                        <p:strVal val="hidden"/>
                                      </p:to>
                                    </p:set>
                                  </p:childTnLst>
                                </p:cTn>
                              </p:par>
                            </p:childTnLst>
                          </p:cTn>
                        </p:par>
                        <p:par>
                          <p:cTn id="56" fill="hold">
                            <p:stCondLst>
                              <p:cond delay="500"/>
                            </p:stCondLst>
                            <p:childTnLst>
                              <p:par>
                                <p:cTn id="57" presetID="22" presetClass="entr" presetSubtype="4" fill="hold" grpId="0" nodeType="afterEffect">
                                  <p:stCondLst>
                                    <p:cond delay="0"/>
                                  </p:stCondLst>
                                  <p:childTnLst>
                                    <p:set>
                                      <p:cBhvr>
                                        <p:cTn id="58" dur="1" fill="hold">
                                          <p:stCondLst>
                                            <p:cond delay="0"/>
                                          </p:stCondLst>
                                        </p:cTn>
                                        <p:tgtEl>
                                          <p:spTgt spid="267106"/>
                                        </p:tgtEl>
                                        <p:attrNameLst>
                                          <p:attrName>style.visibility</p:attrName>
                                        </p:attrNameLst>
                                      </p:cBhvr>
                                      <p:to>
                                        <p:strVal val="visible"/>
                                      </p:to>
                                    </p:set>
                                    <p:animEffect transition="in" filter="wipe(down)">
                                      <p:cBhvr>
                                        <p:cTn id="59" dur="500"/>
                                        <p:tgtEl>
                                          <p:spTgt spid="267106"/>
                                        </p:tgtEl>
                                      </p:cBhvr>
                                    </p:animEffect>
                                  </p:childTnLst>
                                </p:cTn>
                              </p:par>
                            </p:childTnLst>
                          </p:cTn>
                        </p:par>
                      </p:childTnLst>
                    </p:cTn>
                  </p:par>
                  <p:par>
                    <p:cTn id="60" fill="hold">
                      <p:stCondLst>
                        <p:cond delay="indefinite"/>
                      </p:stCondLst>
                      <p:childTnLst>
                        <p:par>
                          <p:cTn id="61" fill="hold">
                            <p:stCondLst>
                              <p:cond delay="0"/>
                            </p:stCondLst>
                            <p:childTnLst>
                              <p:par>
                                <p:cTn id="62" presetID="55" presetClass="exit" presetSubtype="0" fill="hold" grpId="1" nodeType="clickEffect">
                                  <p:stCondLst>
                                    <p:cond delay="0"/>
                                  </p:stCondLst>
                                  <p:childTnLst>
                                    <p:anim calcmode="lin" valueType="num">
                                      <p:cBhvr>
                                        <p:cTn id="63" dur="1000"/>
                                        <p:tgtEl>
                                          <p:spTgt spid="267106"/>
                                        </p:tgtEl>
                                        <p:attrNameLst>
                                          <p:attrName>ppt_w</p:attrName>
                                        </p:attrNameLst>
                                      </p:cBhvr>
                                      <p:tavLst>
                                        <p:tav tm="0">
                                          <p:val>
                                            <p:strVal val="ppt_w"/>
                                          </p:val>
                                        </p:tav>
                                        <p:tav tm="100000">
                                          <p:val>
                                            <p:strVal val="ppt_w*0.70"/>
                                          </p:val>
                                        </p:tav>
                                      </p:tavLst>
                                    </p:anim>
                                    <p:anim calcmode="lin" valueType="num">
                                      <p:cBhvr>
                                        <p:cTn id="64" dur="1000"/>
                                        <p:tgtEl>
                                          <p:spTgt spid="267106"/>
                                        </p:tgtEl>
                                        <p:attrNameLst>
                                          <p:attrName>ppt_h</p:attrName>
                                        </p:attrNameLst>
                                      </p:cBhvr>
                                      <p:tavLst>
                                        <p:tav tm="0">
                                          <p:val>
                                            <p:strVal val="ppt_h"/>
                                          </p:val>
                                        </p:tav>
                                        <p:tav tm="100000">
                                          <p:val>
                                            <p:strVal val="ppt_h"/>
                                          </p:val>
                                        </p:tav>
                                      </p:tavLst>
                                    </p:anim>
                                    <p:animEffect transition="out" filter="fade">
                                      <p:cBhvr>
                                        <p:cTn id="65" dur="1000"/>
                                        <p:tgtEl>
                                          <p:spTgt spid="267106"/>
                                        </p:tgtEl>
                                      </p:cBhvr>
                                    </p:animEffect>
                                    <p:set>
                                      <p:cBhvr>
                                        <p:cTn id="66" dur="1" fill="hold">
                                          <p:stCondLst>
                                            <p:cond delay="999"/>
                                          </p:stCondLst>
                                        </p:cTn>
                                        <p:tgtEl>
                                          <p:spTgt spid="267106"/>
                                        </p:tgtEl>
                                        <p:attrNameLst>
                                          <p:attrName>style.visibility</p:attrName>
                                        </p:attrNameLst>
                                      </p:cBhvr>
                                      <p:to>
                                        <p:strVal val="hidden"/>
                                      </p:to>
                                    </p:set>
                                  </p:childTnLst>
                                </p:cTn>
                              </p:par>
                            </p:childTnLst>
                          </p:cTn>
                        </p:par>
                        <p:par>
                          <p:cTn id="67" fill="hold">
                            <p:stCondLst>
                              <p:cond delay="1000"/>
                            </p:stCondLst>
                            <p:childTnLst>
                              <p:par>
                                <p:cTn id="68" presetID="22" presetClass="entr" presetSubtype="4" fill="hold" grpId="0" nodeType="afterEffect">
                                  <p:stCondLst>
                                    <p:cond delay="0"/>
                                  </p:stCondLst>
                                  <p:childTnLst>
                                    <p:set>
                                      <p:cBhvr>
                                        <p:cTn id="69" dur="1" fill="hold">
                                          <p:stCondLst>
                                            <p:cond delay="0"/>
                                          </p:stCondLst>
                                        </p:cTn>
                                        <p:tgtEl>
                                          <p:spTgt spid="267107"/>
                                        </p:tgtEl>
                                        <p:attrNameLst>
                                          <p:attrName>style.visibility</p:attrName>
                                        </p:attrNameLst>
                                      </p:cBhvr>
                                      <p:to>
                                        <p:strVal val="visible"/>
                                      </p:to>
                                    </p:set>
                                    <p:animEffect transition="in" filter="wipe(down)">
                                      <p:cBhvr>
                                        <p:cTn id="70" dur="500"/>
                                        <p:tgtEl>
                                          <p:spTgt spid="267107"/>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7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106" grpId="0" animBg="1"/>
      <p:bldP spid="267106" grpId="1" animBg="1"/>
      <p:bldP spid="267107" grpId="0" animBg="1"/>
      <p:bldP spid="267108" grpId="0" animBg="1"/>
      <p:bldP spid="267108" grpId="1" animBg="1"/>
      <p:bldP spid="267109" grpId="0" animBg="1"/>
      <p:bldP spid="267110" grpId="0" animBg="1"/>
      <p:bldP spid="267110"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Convex Set and Extreme Points</a:t>
            </a:r>
          </a:p>
        </p:txBody>
      </p:sp>
      <p:sp>
        <p:nvSpPr>
          <p:cNvPr id="14339" name="Content Placeholder 2"/>
          <p:cNvSpPr>
            <a:spLocks noGrp="1"/>
          </p:cNvSpPr>
          <p:nvPr>
            <p:ph idx="1"/>
          </p:nvPr>
        </p:nvSpPr>
        <p:spPr/>
        <p:txBody>
          <a:bodyPr/>
          <a:lstStyle/>
          <a:p>
            <a:endParaRPr lang="en-US" smtClean="0"/>
          </a:p>
        </p:txBody>
      </p:sp>
      <p:pic>
        <p:nvPicPr>
          <p:cNvPr id="14340" name="Picture 7"/>
          <p:cNvPicPr>
            <a:picLocks noChangeAspect="1" noChangeArrowheads="1"/>
          </p:cNvPicPr>
          <p:nvPr/>
        </p:nvPicPr>
        <p:blipFill>
          <a:blip r:embed="rId2" cstate="print"/>
          <a:srcRect/>
          <a:stretch>
            <a:fillRect/>
          </a:stretch>
        </p:blipFill>
        <p:spPr bwMode="auto">
          <a:xfrm>
            <a:off x="2214563" y="1643063"/>
            <a:ext cx="4686300" cy="971550"/>
          </a:xfrm>
          <a:prstGeom prst="rect">
            <a:avLst/>
          </a:prstGeom>
          <a:noFill/>
          <a:ln w="9525">
            <a:noFill/>
            <a:miter lim="800000"/>
            <a:headEnd/>
            <a:tailEnd/>
          </a:ln>
        </p:spPr>
      </p:pic>
      <p:pic>
        <p:nvPicPr>
          <p:cNvPr id="10248" name="Picture 8"/>
          <p:cNvPicPr>
            <a:picLocks noChangeAspect="1" noChangeArrowheads="1"/>
          </p:cNvPicPr>
          <p:nvPr/>
        </p:nvPicPr>
        <p:blipFill>
          <a:blip r:embed="rId3" cstate="print"/>
          <a:srcRect/>
          <a:stretch>
            <a:fillRect/>
          </a:stretch>
        </p:blipFill>
        <p:spPr bwMode="auto">
          <a:xfrm>
            <a:off x="2571750" y="2714625"/>
            <a:ext cx="3924300" cy="304800"/>
          </a:xfrm>
          <a:prstGeom prst="rect">
            <a:avLst/>
          </a:prstGeom>
          <a:noFill/>
          <a:ln w="9525">
            <a:noFill/>
            <a:miter lim="800000"/>
            <a:headEnd/>
            <a:tailEnd/>
          </a:ln>
        </p:spPr>
      </p:pic>
      <p:pic>
        <p:nvPicPr>
          <p:cNvPr id="10249" name="Picture 9"/>
          <p:cNvPicPr>
            <a:picLocks noChangeAspect="1" noChangeArrowheads="1"/>
          </p:cNvPicPr>
          <p:nvPr/>
        </p:nvPicPr>
        <p:blipFill>
          <a:blip r:embed="rId4" cstate="print"/>
          <a:srcRect/>
          <a:stretch>
            <a:fillRect/>
          </a:stretch>
        </p:blipFill>
        <p:spPr bwMode="auto">
          <a:xfrm>
            <a:off x="2305050" y="3786188"/>
            <a:ext cx="4533900" cy="781050"/>
          </a:xfrm>
          <a:prstGeom prst="rect">
            <a:avLst/>
          </a:prstGeom>
          <a:noFill/>
          <a:ln w="9525">
            <a:noFill/>
            <a:miter lim="800000"/>
            <a:headEnd/>
            <a:tailEnd/>
          </a:ln>
        </p:spPr>
      </p:pic>
      <p:pic>
        <p:nvPicPr>
          <p:cNvPr id="10250" name="Picture 10"/>
          <p:cNvPicPr>
            <a:picLocks noChangeAspect="1" noChangeArrowheads="1"/>
          </p:cNvPicPr>
          <p:nvPr/>
        </p:nvPicPr>
        <p:blipFill>
          <a:blip r:embed="rId5" cstate="print"/>
          <a:srcRect/>
          <a:stretch>
            <a:fillRect/>
          </a:stretch>
        </p:blipFill>
        <p:spPr bwMode="auto">
          <a:xfrm>
            <a:off x="2357438" y="4676775"/>
            <a:ext cx="4524375" cy="323850"/>
          </a:xfrm>
          <a:prstGeom prst="rect">
            <a:avLst/>
          </a:prstGeom>
          <a:noFill/>
          <a:ln w="9525">
            <a:noFill/>
            <a:miter lim="800000"/>
            <a:headEnd/>
            <a:tailEnd/>
          </a:ln>
        </p:spPr>
      </p:pic>
      <p:pic>
        <p:nvPicPr>
          <p:cNvPr id="14344" name="Picture 11"/>
          <p:cNvPicPr>
            <a:picLocks noChangeAspect="1" noChangeArrowheads="1"/>
          </p:cNvPicPr>
          <p:nvPr/>
        </p:nvPicPr>
        <p:blipFill>
          <a:blip r:embed="rId6" cstate="print"/>
          <a:srcRect/>
          <a:stretch>
            <a:fillRect/>
          </a:stretch>
        </p:blipFill>
        <p:spPr bwMode="auto">
          <a:xfrm>
            <a:off x="7000875" y="5286375"/>
            <a:ext cx="1695450" cy="83820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fld id="{589E4E0E-8689-4617-B0D9-BDEC7E0266CA}" type="slidenum">
              <a:rPr lang="en-CA" smtClean="0"/>
              <a:pPr>
                <a:defRPr/>
              </a:pPr>
              <a:t>2</a:t>
            </a:fld>
            <a:endParaRPr lang="en-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48"/>
                                        </p:tgtEl>
                                        <p:attrNameLst>
                                          <p:attrName>style.visibility</p:attrName>
                                        </p:attrNameLst>
                                      </p:cBhvr>
                                      <p:to>
                                        <p:strVal val="visible"/>
                                      </p:to>
                                    </p:set>
                                    <p:animEffect transition="in" filter="blinds(horizontal)">
                                      <p:cBhvr>
                                        <p:cTn id="7" dur="500"/>
                                        <p:tgtEl>
                                          <p:spTgt spid="102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49"/>
                                        </p:tgtEl>
                                        <p:attrNameLst>
                                          <p:attrName>style.visibility</p:attrName>
                                        </p:attrNameLst>
                                      </p:cBhvr>
                                      <p:to>
                                        <p:strVal val="visible"/>
                                      </p:to>
                                    </p:set>
                                    <p:animEffect transition="in" filter="fade">
                                      <p:cBhvr>
                                        <p:cTn id="12" dur="2000"/>
                                        <p:tgtEl>
                                          <p:spTgt spid="1024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250"/>
                                        </p:tgtEl>
                                        <p:attrNameLst>
                                          <p:attrName>style.visibility</p:attrName>
                                        </p:attrNameLst>
                                      </p:cBhvr>
                                      <p:to>
                                        <p:strVal val="visible"/>
                                      </p:to>
                                    </p:set>
                                    <p:animEffect transition="in" filter="blinds(horizontal)">
                                      <p:cBhvr>
                                        <p:cTn id="17" dur="500"/>
                                        <p:tgtEl>
                                          <p:spTgt spid="10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LP: Example (Papa Louis )</a:t>
            </a:r>
          </a:p>
        </p:txBody>
      </p:sp>
      <p:sp>
        <p:nvSpPr>
          <p:cNvPr id="3" name="Content Placeholder 2"/>
          <p:cNvSpPr>
            <a:spLocks noGrp="1"/>
          </p:cNvSpPr>
          <p:nvPr>
            <p:ph idx="1"/>
          </p:nvPr>
        </p:nvSpPr>
        <p:spPr/>
        <p:txBody>
          <a:bodyPr>
            <a:normAutofit fontScale="77500" lnSpcReduction="20000"/>
          </a:bodyPr>
          <a:lstStyle/>
          <a:p>
            <a:pPr>
              <a:defRPr/>
            </a:pPr>
            <a:r>
              <a:rPr lang="en-US" b="1" dirty="0" smtClean="0"/>
              <a:t>Papa Louis</a:t>
            </a:r>
            <a:r>
              <a:rPr lang="en-US" dirty="0" smtClean="0"/>
              <a:t> manufacturers wooden tables and chairs for small kids. Each "table" built: Sells for $27 and uses $10 worth of raw materials, increases Papa Louis’s variable labor/overhead costs by $14. Requires 2 hours of finishing labor and 1 hour of carpentry labor. Each "chair" built: Sells for $21 and uses $9 worth of raw materials, increase Papa Louis’s variable labor/overhead costs by $10. Requires 1 hours of finishing labor AND 1 hour of carpentry labor. Each week Papa Louis can obtain only 100 finishing hours and only 80 carpentry hours. Also demand for the chairs is unlimited. However, at most 40 tables are bought each week. Papa Louis wants to maximize weekly profit (revenues - expenses). </a:t>
            </a:r>
            <a:endParaRPr lang="en-US" dirty="0"/>
          </a:p>
        </p:txBody>
      </p:sp>
      <p:sp>
        <p:nvSpPr>
          <p:cNvPr id="4" name="Slide Number Placeholder 3"/>
          <p:cNvSpPr>
            <a:spLocks noGrp="1"/>
          </p:cNvSpPr>
          <p:nvPr>
            <p:ph type="sldNum" sz="quarter" idx="12"/>
          </p:nvPr>
        </p:nvSpPr>
        <p:spPr/>
        <p:txBody>
          <a:bodyPr/>
          <a:lstStyle/>
          <a:p>
            <a:pPr>
              <a:defRPr/>
            </a:pPr>
            <a:fld id="{589E4E0E-8689-4617-B0D9-BDEC7E0266CA}" type="slidenum">
              <a:rPr lang="en-CA" smtClean="0"/>
              <a:pPr>
                <a:defRPr/>
              </a:pPr>
              <a:t>3</a:t>
            </a:fld>
            <a:endParaRPr lang="en-C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LP: Example (Papa Louis )</a:t>
            </a:r>
          </a:p>
        </p:txBody>
      </p:sp>
      <p:sp>
        <p:nvSpPr>
          <p:cNvPr id="16387" name="Content Placeholder 2"/>
          <p:cNvSpPr>
            <a:spLocks noGrp="1"/>
          </p:cNvSpPr>
          <p:nvPr>
            <p:ph idx="1"/>
          </p:nvPr>
        </p:nvSpPr>
        <p:spPr/>
        <p:txBody>
          <a:bodyPr/>
          <a:lstStyle/>
          <a:p>
            <a:endParaRPr lang="en-US" smtClean="0"/>
          </a:p>
        </p:txBody>
      </p:sp>
      <p:pic>
        <p:nvPicPr>
          <p:cNvPr id="16388" name="Picture 4"/>
          <p:cNvPicPr>
            <a:picLocks noChangeAspect="1"/>
          </p:cNvPicPr>
          <p:nvPr/>
        </p:nvPicPr>
        <p:blipFill>
          <a:blip r:embed="rId2" cstate="print"/>
          <a:srcRect/>
          <a:stretch>
            <a:fillRect/>
          </a:stretch>
        </p:blipFill>
        <p:spPr bwMode="auto">
          <a:xfrm>
            <a:off x="1259631" y="2204864"/>
            <a:ext cx="6948560" cy="3095726"/>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589E4E0E-8689-4617-B0D9-BDEC7E0266CA}" type="slidenum">
              <a:rPr lang="en-CA" smtClean="0"/>
              <a:pPr>
                <a:defRPr/>
              </a:pPr>
              <a:t>4</a:t>
            </a:fld>
            <a:endParaRPr lang="en-C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LP: Example (Papa Louis )</a:t>
            </a:r>
          </a:p>
        </p:txBody>
      </p:sp>
      <p:sp>
        <p:nvSpPr>
          <p:cNvPr id="17411" name="Content Placeholder 2"/>
          <p:cNvSpPr>
            <a:spLocks noGrp="1"/>
          </p:cNvSpPr>
          <p:nvPr>
            <p:ph idx="1"/>
          </p:nvPr>
        </p:nvSpPr>
        <p:spPr/>
        <p:txBody>
          <a:bodyPr/>
          <a:lstStyle/>
          <a:p>
            <a:endParaRPr lang="en-US" smtClean="0"/>
          </a:p>
        </p:txBody>
      </p:sp>
      <p:pic>
        <p:nvPicPr>
          <p:cNvPr id="17412" name="Picture 5"/>
          <p:cNvPicPr>
            <a:picLocks noChangeAspect="1"/>
          </p:cNvPicPr>
          <p:nvPr/>
        </p:nvPicPr>
        <p:blipFill>
          <a:blip r:embed="rId2" cstate="print"/>
          <a:srcRect/>
          <a:stretch>
            <a:fillRect/>
          </a:stretch>
        </p:blipFill>
        <p:spPr bwMode="auto">
          <a:xfrm>
            <a:off x="1187624" y="2276872"/>
            <a:ext cx="7117640" cy="28702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589E4E0E-8689-4617-B0D9-BDEC7E0266CA}" type="slidenum">
              <a:rPr lang="en-CA" smtClean="0"/>
              <a:pPr>
                <a:defRPr/>
              </a:pPr>
              <a:t>5</a:t>
            </a:fld>
            <a:endParaRPr lang="en-C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LP: Example (Papa Louis )</a:t>
            </a:r>
          </a:p>
        </p:txBody>
      </p:sp>
      <p:sp>
        <p:nvSpPr>
          <p:cNvPr id="18435" name="Content Placeholder 2"/>
          <p:cNvSpPr>
            <a:spLocks noGrp="1"/>
          </p:cNvSpPr>
          <p:nvPr>
            <p:ph idx="1"/>
          </p:nvPr>
        </p:nvSpPr>
        <p:spPr/>
        <p:txBody>
          <a:bodyPr/>
          <a:lstStyle/>
          <a:p>
            <a:endParaRPr lang="en-US" smtClean="0"/>
          </a:p>
        </p:txBody>
      </p:sp>
      <p:pic>
        <p:nvPicPr>
          <p:cNvPr id="18436" name="Picture 4"/>
          <p:cNvPicPr>
            <a:picLocks noChangeAspect="1"/>
          </p:cNvPicPr>
          <p:nvPr/>
        </p:nvPicPr>
        <p:blipFill>
          <a:blip r:embed="rId2" cstate="print"/>
          <a:srcRect/>
          <a:stretch>
            <a:fillRect/>
          </a:stretch>
        </p:blipFill>
        <p:spPr bwMode="auto">
          <a:xfrm>
            <a:off x="1428750" y="1500188"/>
            <a:ext cx="6194425" cy="47847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589E4E0E-8689-4617-B0D9-BDEC7E0266CA}" type="slidenum">
              <a:rPr lang="en-CA" smtClean="0"/>
              <a:pPr>
                <a:defRPr/>
              </a:pPr>
              <a:t>6</a:t>
            </a:fld>
            <a:endParaRPr lang="en-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LP: Example (Papa Louis )</a:t>
            </a:r>
          </a:p>
        </p:txBody>
      </p:sp>
      <p:sp>
        <p:nvSpPr>
          <p:cNvPr id="19459" name="Content Placeholder 2"/>
          <p:cNvSpPr>
            <a:spLocks noGrp="1"/>
          </p:cNvSpPr>
          <p:nvPr>
            <p:ph idx="1"/>
          </p:nvPr>
        </p:nvSpPr>
        <p:spPr/>
        <p:txBody>
          <a:bodyPr/>
          <a:lstStyle/>
          <a:p>
            <a:endParaRPr lang="en-US" smtClean="0"/>
          </a:p>
        </p:txBody>
      </p:sp>
      <p:pic>
        <p:nvPicPr>
          <p:cNvPr id="19460" name="Picture 5"/>
          <p:cNvPicPr>
            <a:picLocks noChangeAspect="1"/>
          </p:cNvPicPr>
          <p:nvPr/>
        </p:nvPicPr>
        <p:blipFill>
          <a:blip r:embed="rId2" cstate="print"/>
          <a:srcRect/>
          <a:stretch>
            <a:fillRect/>
          </a:stretch>
        </p:blipFill>
        <p:spPr bwMode="auto">
          <a:xfrm>
            <a:off x="1714500" y="1274763"/>
            <a:ext cx="5889625" cy="5583237"/>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589E4E0E-8689-4617-B0D9-BDEC7E0266CA}" type="slidenum">
              <a:rPr lang="en-CA" smtClean="0"/>
              <a:pPr>
                <a:defRPr/>
              </a:pPr>
              <a:t>7</a:t>
            </a:fld>
            <a:endParaRPr lang="en-C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0" name="Slide Number Placeholder 5"/>
          <p:cNvSpPr>
            <a:spLocks noGrp="1"/>
          </p:cNvSpPr>
          <p:nvPr>
            <p:ph type="sldNum" sz="quarter" idx="12"/>
          </p:nvPr>
        </p:nvSpPr>
        <p:spPr/>
        <p:txBody>
          <a:bodyPr/>
          <a:lstStyle/>
          <a:p>
            <a:pPr>
              <a:defRPr/>
            </a:pPr>
            <a:fld id="{75ED8B2A-C4FF-4AF8-A511-AE676A3DCFCA}" type="slidenum">
              <a:rPr lang="en-US"/>
              <a:pPr>
                <a:defRPr/>
              </a:pPr>
              <a:t>8</a:t>
            </a:fld>
            <a:endParaRPr lang="en-US"/>
          </a:p>
        </p:txBody>
      </p:sp>
      <p:graphicFrame>
        <p:nvGraphicFramePr>
          <p:cNvPr id="360450" name="Object 2"/>
          <p:cNvGraphicFramePr>
            <a:graphicFrameLocks noChangeAspect="1"/>
          </p:cNvGraphicFramePr>
          <p:nvPr/>
        </p:nvGraphicFramePr>
        <p:xfrm>
          <a:off x="1790700" y="3044825"/>
          <a:ext cx="3222625" cy="3230563"/>
        </p:xfrm>
        <a:graphic>
          <a:graphicData uri="http://schemas.openxmlformats.org/presentationml/2006/ole">
            <mc:AlternateContent xmlns:mc="http://schemas.openxmlformats.org/markup-compatibility/2006">
              <mc:Choice xmlns:v="urn:schemas-microsoft-com:vml" Requires="v">
                <p:oleObj spid="_x0000_s32830" name="Visio" r:id="rId3" imgW="3223023" imgH="3229859" progId="Visio.Drawing.11">
                  <p:embed/>
                </p:oleObj>
              </mc:Choice>
              <mc:Fallback>
                <p:oleObj name="Visio" r:id="rId3" imgW="3223023" imgH="3229859" progId="Visio.Drawing.11">
                  <p:embed/>
                  <p:pic>
                    <p:nvPicPr>
                      <p:cNvPr id="0" name="Picture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3044825"/>
                        <a:ext cx="3222625" cy="323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51" name="Object 3"/>
          <p:cNvGraphicFramePr>
            <a:graphicFrameLocks noChangeAspect="1"/>
          </p:cNvGraphicFramePr>
          <p:nvPr/>
        </p:nvGraphicFramePr>
        <p:xfrm>
          <a:off x="1811338" y="3970338"/>
          <a:ext cx="3459162" cy="2316162"/>
        </p:xfrm>
        <a:graphic>
          <a:graphicData uri="http://schemas.openxmlformats.org/presentationml/2006/ole">
            <mc:AlternateContent xmlns:mc="http://schemas.openxmlformats.org/markup-compatibility/2006">
              <mc:Choice xmlns:v="urn:schemas-microsoft-com:vml" Requires="v">
                <p:oleObj spid="_x0000_s32831" name="Visio" r:id="rId5" imgW="3458554" imgH="2315639" progId="Visio.Drawing.11">
                  <p:embed/>
                </p:oleObj>
              </mc:Choice>
              <mc:Fallback>
                <p:oleObj name="Visio" r:id="rId5" imgW="3458554" imgH="2315639" progId="Visio.Drawing.11">
                  <p:embed/>
                  <p:pic>
                    <p:nvPicPr>
                      <p:cNvPr id="0" name="Picture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1338" y="3970338"/>
                        <a:ext cx="3459162" cy="2316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52" name="Object 4"/>
          <p:cNvGraphicFramePr>
            <a:graphicFrameLocks noChangeAspect="1"/>
          </p:cNvGraphicFramePr>
          <p:nvPr/>
        </p:nvGraphicFramePr>
        <p:xfrm>
          <a:off x="1546225" y="1454150"/>
          <a:ext cx="5080000" cy="4986338"/>
        </p:xfrm>
        <a:graphic>
          <a:graphicData uri="http://schemas.openxmlformats.org/presentationml/2006/ole">
            <mc:AlternateContent xmlns:mc="http://schemas.openxmlformats.org/markup-compatibility/2006">
              <mc:Choice xmlns:v="urn:schemas-microsoft-com:vml" Requires="v">
                <p:oleObj spid="_x0000_s32832" name="Visio" r:id="rId7" imgW="5080181" imgH="4986588" progId="Visio.Drawing.11">
                  <p:embed/>
                </p:oleObj>
              </mc:Choice>
              <mc:Fallback>
                <p:oleObj name="Visio" r:id="rId7" imgW="5080181" imgH="4986588" progId="Visio.Drawing.11">
                  <p:embed/>
                  <p:pic>
                    <p:nvPicPr>
                      <p:cNvPr id="0" name="Picture 4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6225" y="1454150"/>
                        <a:ext cx="5080000" cy="498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53" name="Object 5"/>
          <p:cNvGraphicFramePr>
            <a:graphicFrameLocks noChangeAspect="1"/>
          </p:cNvGraphicFramePr>
          <p:nvPr/>
        </p:nvGraphicFramePr>
        <p:xfrm>
          <a:off x="1585913" y="1268413"/>
          <a:ext cx="5362575" cy="5103812"/>
        </p:xfrm>
        <a:graphic>
          <a:graphicData uri="http://schemas.openxmlformats.org/presentationml/2006/ole">
            <mc:AlternateContent xmlns:mc="http://schemas.openxmlformats.org/markup-compatibility/2006">
              <mc:Choice xmlns:v="urn:schemas-microsoft-com:vml" Requires="v">
                <p:oleObj spid="_x0000_s32833" name="Visio" r:id="rId9" imgW="5362674" imgH="5103343" progId="Visio.Drawing.11">
                  <p:embed/>
                </p:oleObj>
              </mc:Choice>
              <mc:Fallback>
                <p:oleObj name="Visio" r:id="rId9" imgW="5362674" imgH="5103343" progId="Visio.Drawing.11">
                  <p:embed/>
                  <p:pic>
                    <p:nvPicPr>
                      <p:cNvPr id="0" name="Picture 4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85913" y="1268413"/>
                        <a:ext cx="5362575" cy="510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54" name="Object 6"/>
          <p:cNvGraphicFramePr>
            <a:graphicFrameLocks noChangeAspect="1"/>
          </p:cNvGraphicFramePr>
          <p:nvPr/>
        </p:nvGraphicFramePr>
        <p:xfrm>
          <a:off x="1114425" y="1676400"/>
          <a:ext cx="5291138" cy="5130800"/>
        </p:xfrm>
        <a:graphic>
          <a:graphicData uri="http://schemas.openxmlformats.org/presentationml/2006/ole">
            <mc:AlternateContent xmlns:mc="http://schemas.openxmlformats.org/markup-compatibility/2006">
              <mc:Choice xmlns:v="urn:schemas-microsoft-com:vml" Requires="v">
                <p:oleObj spid="_x0000_s32834" name="Visio" r:id="rId11" imgW="5290786" imgH="5131090" progId="Visio.Drawing.11">
                  <p:embed/>
                </p:oleObj>
              </mc:Choice>
              <mc:Fallback>
                <p:oleObj name="Visio" r:id="rId11" imgW="5290786" imgH="5131090" progId="Visio.Drawing.11">
                  <p:embed/>
                  <p:pic>
                    <p:nvPicPr>
                      <p:cNvPr id="0" name="Picture 4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14425" y="1676400"/>
                        <a:ext cx="5291138" cy="513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55" name="Object 7"/>
          <p:cNvGraphicFramePr>
            <a:graphicFrameLocks noChangeAspect="1"/>
          </p:cNvGraphicFramePr>
          <p:nvPr/>
        </p:nvGraphicFramePr>
        <p:xfrm>
          <a:off x="1803400" y="5016500"/>
          <a:ext cx="3689350" cy="1265238"/>
        </p:xfrm>
        <a:graphic>
          <a:graphicData uri="http://schemas.openxmlformats.org/presentationml/2006/ole">
            <mc:AlternateContent xmlns:mc="http://schemas.openxmlformats.org/markup-compatibility/2006">
              <mc:Choice xmlns:v="urn:schemas-microsoft-com:vml" Requires="v">
                <p:oleObj spid="_x0000_s32835" name="Visio" r:id="rId13" imgW="3689390" imgH="1265926" progId="Visio.Drawing.11">
                  <p:embed/>
                </p:oleObj>
              </mc:Choice>
              <mc:Fallback>
                <p:oleObj name="Visio" r:id="rId13" imgW="3689390" imgH="1265926" progId="Visio.Drawing.11">
                  <p:embed/>
                  <p:pic>
                    <p:nvPicPr>
                      <p:cNvPr id="0" name="Picture 4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03400" y="5016500"/>
                        <a:ext cx="3689350" cy="1265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56" name="Object 8"/>
          <p:cNvGraphicFramePr>
            <a:graphicFrameLocks noChangeAspect="1"/>
          </p:cNvGraphicFramePr>
          <p:nvPr/>
        </p:nvGraphicFramePr>
        <p:xfrm>
          <a:off x="1804988" y="4198938"/>
          <a:ext cx="4144962" cy="2087562"/>
        </p:xfrm>
        <a:graphic>
          <a:graphicData uri="http://schemas.openxmlformats.org/presentationml/2006/ole">
            <mc:AlternateContent xmlns:mc="http://schemas.openxmlformats.org/markup-compatibility/2006">
              <mc:Choice xmlns:v="urn:schemas-microsoft-com:vml" Requires="v">
                <p:oleObj spid="_x0000_s32836" name="Visio" r:id="rId15" imgW="4144196" imgH="2086814" progId="Visio.Drawing.11">
                  <p:embed/>
                </p:oleObj>
              </mc:Choice>
              <mc:Fallback>
                <p:oleObj name="Visio" r:id="rId15" imgW="4144196" imgH="2086814" progId="Visio.Drawing.11">
                  <p:embed/>
                  <p:pic>
                    <p:nvPicPr>
                      <p:cNvPr id="0" name="Picture 4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804988" y="4198938"/>
                        <a:ext cx="4144962" cy="2087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57" name="Object 9"/>
          <p:cNvGraphicFramePr>
            <a:graphicFrameLocks noChangeAspect="1"/>
          </p:cNvGraphicFramePr>
          <p:nvPr/>
        </p:nvGraphicFramePr>
        <p:xfrm>
          <a:off x="1800225" y="4208463"/>
          <a:ext cx="2312988" cy="2070100"/>
        </p:xfrm>
        <a:graphic>
          <a:graphicData uri="http://schemas.openxmlformats.org/presentationml/2006/ole">
            <mc:AlternateContent xmlns:mc="http://schemas.openxmlformats.org/markup-compatibility/2006">
              <mc:Choice xmlns:v="urn:schemas-microsoft-com:vml" Requires="v">
                <p:oleObj spid="_x0000_s32837" name="Visio" r:id="rId17" imgW="2313048" imgH="2070598" progId="Visio.Drawing.11">
                  <p:embed/>
                </p:oleObj>
              </mc:Choice>
              <mc:Fallback>
                <p:oleObj name="Visio" r:id="rId17" imgW="2313048" imgH="2070598" progId="Visio.Drawing.11">
                  <p:embed/>
                  <p:pic>
                    <p:nvPicPr>
                      <p:cNvPr id="0" name="Picture 4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800225" y="4208463"/>
                        <a:ext cx="2312988" cy="207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7" name="Rectangle 10"/>
          <p:cNvSpPr>
            <a:spLocks noGrp="1" noChangeArrowheads="1"/>
          </p:cNvSpPr>
          <p:nvPr>
            <p:ph type="title"/>
          </p:nvPr>
        </p:nvSpPr>
        <p:spPr/>
        <p:txBody>
          <a:bodyPr/>
          <a:lstStyle/>
          <a:p>
            <a:pPr eaLnBrk="1" hangingPunct="1"/>
            <a:r>
              <a:rPr lang="en-US" smtClean="0"/>
              <a:t>Example: 2</a:t>
            </a:r>
          </a:p>
        </p:txBody>
      </p:sp>
      <p:sp>
        <p:nvSpPr>
          <p:cNvPr id="360459" name="Oval 11"/>
          <p:cNvSpPr>
            <a:spLocks noChangeArrowheads="1"/>
          </p:cNvSpPr>
          <p:nvPr/>
        </p:nvSpPr>
        <p:spPr bwMode="auto">
          <a:xfrm>
            <a:off x="8383588" y="6440488"/>
            <a:ext cx="304800" cy="200025"/>
          </a:xfrm>
          <a:prstGeom prst="ellipse">
            <a:avLst/>
          </a:prstGeom>
          <a:solidFill>
            <a:srgbClr val="FFFF00"/>
          </a:solidFill>
          <a:ln w="9525">
            <a:solidFill>
              <a:schemeClr val="tx1"/>
            </a:solidFill>
            <a:round/>
            <a:headEnd/>
            <a:tailEnd/>
          </a:ln>
        </p:spPr>
        <p:txBody>
          <a:bodyPr wrap="none" anchor="ctr"/>
          <a:lstStyle/>
          <a:p>
            <a:endParaRPr lang="en-US"/>
          </a:p>
        </p:txBody>
      </p:sp>
      <p:graphicFrame>
        <p:nvGraphicFramePr>
          <p:cNvPr id="360460" name="Object 12"/>
          <p:cNvGraphicFramePr>
            <a:graphicFrameLocks noChangeAspect="1"/>
          </p:cNvGraphicFramePr>
          <p:nvPr/>
        </p:nvGraphicFramePr>
        <p:xfrm>
          <a:off x="4427538" y="5830888"/>
          <a:ext cx="212725" cy="212725"/>
        </p:xfrm>
        <a:graphic>
          <a:graphicData uri="http://schemas.openxmlformats.org/presentationml/2006/ole">
            <mc:AlternateContent xmlns:mc="http://schemas.openxmlformats.org/markup-compatibility/2006">
              <mc:Choice xmlns:v="urn:schemas-microsoft-com:vml" Requires="v">
                <p:oleObj spid="_x0000_s32838" name="Visio" r:id="rId19" imgW="213134" imgH="212970" progId="Visio.Drawing.11">
                  <p:embed/>
                </p:oleObj>
              </mc:Choice>
              <mc:Fallback>
                <p:oleObj name="Visio" r:id="rId19" imgW="213134" imgH="212970" progId="Visio.Drawing.11">
                  <p:embed/>
                  <p:pic>
                    <p:nvPicPr>
                      <p:cNvPr id="0" name="Picture 5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427538" y="5830888"/>
                        <a:ext cx="21272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1" name="Object 13"/>
          <p:cNvGraphicFramePr>
            <a:graphicFrameLocks noChangeAspect="1"/>
          </p:cNvGraphicFramePr>
          <p:nvPr/>
        </p:nvGraphicFramePr>
        <p:xfrm>
          <a:off x="2233613" y="3581400"/>
          <a:ext cx="1687512" cy="706438"/>
        </p:xfrm>
        <a:graphic>
          <a:graphicData uri="http://schemas.openxmlformats.org/presentationml/2006/ole">
            <mc:AlternateContent xmlns:mc="http://schemas.openxmlformats.org/markup-compatibility/2006">
              <mc:Choice xmlns:v="urn:schemas-microsoft-com:vml" Requires="v">
                <p:oleObj spid="_x0000_s32839" name="Visio" r:id="rId21" imgW="1687734" imgH="706656" progId="Visio.Drawing.11">
                  <p:embed/>
                </p:oleObj>
              </mc:Choice>
              <mc:Fallback>
                <p:oleObj name="Visio" r:id="rId21" imgW="1687734" imgH="706656" progId="Visio.Drawing.11">
                  <p:embed/>
                  <p:pic>
                    <p:nvPicPr>
                      <p:cNvPr id="0" name="Picture 5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233613" y="3581400"/>
                        <a:ext cx="1687512"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2" name="Object 14"/>
          <p:cNvGraphicFramePr>
            <a:graphicFrameLocks noChangeAspect="1"/>
          </p:cNvGraphicFramePr>
          <p:nvPr/>
        </p:nvGraphicFramePr>
        <p:xfrm>
          <a:off x="1754188" y="3006725"/>
          <a:ext cx="3524250" cy="3305175"/>
        </p:xfrm>
        <a:graphic>
          <a:graphicData uri="http://schemas.openxmlformats.org/presentationml/2006/ole">
            <mc:AlternateContent xmlns:mc="http://schemas.openxmlformats.org/markup-compatibility/2006">
              <mc:Choice xmlns:v="urn:schemas-microsoft-com:vml" Requires="v">
                <p:oleObj spid="_x0000_s32840" name="Visio" r:id="rId23" imgW="3524662" imgH="3305173" progId="Visio.Drawing.11">
                  <p:embed/>
                </p:oleObj>
              </mc:Choice>
              <mc:Fallback>
                <p:oleObj name="Visio" r:id="rId23" imgW="3524662" imgH="3305173" progId="Visio.Drawing.11">
                  <p:embed/>
                  <p:pic>
                    <p:nvPicPr>
                      <p:cNvPr id="0" name="Picture 5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754188" y="3006725"/>
                        <a:ext cx="3524250" cy="330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3" name="Object 15"/>
          <p:cNvGraphicFramePr>
            <a:graphicFrameLocks noChangeAspect="1"/>
          </p:cNvGraphicFramePr>
          <p:nvPr/>
        </p:nvGraphicFramePr>
        <p:xfrm>
          <a:off x="5051425" y="5805488"/>
          <a:ext cx="1914525" cy="417512"/>
        </p:xfrm>
        <a:graphic>
          <a:graphicData uri="http://schemas.openxmlformats.org/presentationml/2006/ole">
            <mc:AlternateContent xmlns:mc="http://schemas.openxmlformats.org/markup-compatibility/2006">
              <mc:Choice xmlns:v="urn:schemas-microsoft-com:vml" Requires="v">
                <p:oleObj spid="_x0000_s32841" name="Visio" r:id="rId25" imgW="1915318" imgH="417291" progId="Visio.Drawing.11">
                  <p:embed/>
                </p:oleObj>
              </mc:Choice>
              <mc:Fallback>
                <p:oleObj name="Visio" r:id="rId25" imgW="1915318" imgH="417291" progId="Visio.Drawing.11">
                  <p:embed/>
                  <p:pic>
                    <p:nvPicPr>
                      <p:cNvPr id="0" name="Picture 5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051425" y="5805488"/>
                        <a:ext cx="1914525" cy="417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4" name="Object 16"/>
          <p:cNvGraphicFramePr>
            <a:graphicFrameLocks noChangeAspect="1"/>
          </p:cNvGraphicFramePr>
          <p:nvPr/>
        </p:nvGraphicFramePr>
        <p:xfrm>
          <a:off x="2066925" y="2822575"/>
          <a:ext cx="1185863" cy="911225"/>
        </p:xfrm>
        <a:graphic>
          <a:graphicData uri="http://schemas.openxmlformats.org/presentationml/2006/ole">
            <mc:AlternateContent xmlns:mc="http://schemas.openxmlformats.org/markup-compatibility/2006">
              <mc:Choice xmlns:v="urn:schemas-microsoft-com:vml" Requires="v">
                <p:oleObj spid="_x0000_s32842" name="Visio" r:id="rId27" imgW="1186327" imgH="911337" progId="Visio.Drawing.11">
                  <p:embed/>
                </p:oleObj>
              </mc:Choice>
              <mc:Fallback>
                <p:oleObj name="Visio" r:id="rId27" imgW="1186327" imgH="911337" progId="Visio.Drawing.11">
                  <p:embed/>
                  <p:pic>
                    <p:nvPicPr>
                      <p:cNvPr id="0" name="Picture 5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066925" y="2822575"/>
                        <a:ext cx="1185863"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5" name="Object 17"/>
          <p:cNvGraphicFramePr>
            <a:graphicFrameLocks noChangeAspect="1"/>
          </p:cNvGraphicFramePr>
          <p:nvPr/>
        </p:nvGraphicFramePr>
        <p:xfrm>
          <a:off x="5305425" y="4314825"/>
          <a:ext cx="1249363" cy="752475"/>
        </p:xfrm>
        <a:graphic>
          <a:graphicData uri="http://schemas.openxmlformats.org/presentationml/2006/ole">
            <mc:AlternateContent xmlns:mc="http://schemas.openxmlformats.org/markup-compatibility/2006">
              <mc:Choice xmlns:v="urn:schemas-microsoft-com:vml" Requires="v">
                <p:oleObj spid="_x0000_s32843" name="Visio" r:id="rId29" imgW="1249906" imgH="752781" progId="Visio.Drawing.11">
                  <p:embed/>
                </p:oleObj>
              </mc:Choice>
              <mc:Fallback>
                <p:oleObj name="Visio" r:id="rId29" imgW="1249906" imgH="752781" progId="Visio.Drawing.11">
                  <p:embed/>
                  <p:pic>
                    <p:nvPicPr>
                      <p:cNvPr id="0" name="Picture 5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305425" y="4314825"/>
                        <a:ext cx="1249363"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6" name="Object 18"/>
          <p:cNvGraphicFramePr>
            <a:graphicFrameLocks noChangeAspect="1"/>
          </p:cNvGraphicFramePr>
          <p:nvPr/>
        </p:nvGraphicFramePr>
        <p:xfrm>
          <a:off x="2139950" y="5133975"/>
          <a:ext cx="642938" cy="417513"/>
        </p:xfrm>
        <a:graphic>
          <a:graphicData uri="http://schemas.openxmlformats.org/presentationml/2006/ole">
            <mc:AlternateContent xmlns:mc="http://schemas.openxmlformats.org/markup-compatibility/2006">
              <mc:Choice xmlns:v="urn:schemas-microsoft-com:vml" Requires="v">
                <p:oleObj spid="_x0000_s32844" name="Visio" r:id="rId31" imgW="642293" imgH="417291" progId="Visio.Drawing.11">
                  <p:embed/>
                </p:oleObj>
              </mc:Choice>
              <mc:Fallback>
                <p:oleObj name="Visio" r:id="rId31" imgW="642293" imgH="417291" progId="Visio.Drawing.11">
                  <p:embed/>
                  <p:pic>
                    <p:nvPicPr>
                      <p:cNvPr id="0" name="Picture 5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139950" y="5133975"/>
                        <a:ext cx="642938" cy="41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7" name="Object 19"/>
          <p:cNvGraphicFramePr>
            <a:graphicFrameLocks noChangeAspect="1"/>
          </p:cNvGraphicFramePr>
          <p:nvPr/>
        </p:nvGraphicFramePr>
        <p:xfrm>
          <a:off x="1616075" y="6345238"/>
          <a:ext cx="320675" cy="234950"/>
        </p:xfrm>
        <a:graphic>
          <a:graphicData uri="http://schemas.openxmlformats.org/presentationml/2006/ole">
            <mc:AlternateContent xmlns:mc="http://schemas.openxmlformats.org/markup-compatibility/2006">
              <mc:Choice xmlns:v="urn:schemas-microsoft-com:vml" Requires="v">
                <p:oleObj spid="_x0000_s32845" name="Visio" r:id="rId33" imgW="320424" imgH="234231" progId="Visio.Drawing.11">
                  <p:embed/>
                </p:oleObj>
              </mc:Choice>
              <mc:Fallback>
                <p:oleObj name="Visio" r:id="rId33" imgW="320424" imgH="234231" progId="Visio.Drawing.11">
                  <p:embed/>
                  <p:pic>
                    <p:nvPicPr>
                      <p:cNvPr id="0" name="Picture 5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616075" y="6345238"/>
                        <a:ext cx="320675"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8" name="Object 20"/>
          <p:cNvGraphicFramePr>
            <a:graphicFrameLocks noChangeAspect="1"/>
          </p:cNvGraphicFramePr>
          <p:nvPr/>
        </p:nvGraphicFramePr>
        <p:xfrm>
          <a:off x="831850" y="4203700"/>
          <a:ext cx="927100" cy="584200"/>
        </p:xfrm>
        <a:graphic>
          <a:graphicData uri="http://schemas.openxmlformats.org/presentationml/2006/ole">
            <mc:AlternateContent xmlns:mc="http://schemas.openxmlformats.org/markup-compatibility/2006">
              <mc:Choice xmlns:v="urn:schemas-microsoft-com:vml" Requires="v">
                <p:oleObj spid="_x0000_s32846" name="Visio" r:id="rId35" imgW="926592" imgH="584495" progId="Visio.Drawing.11">
                  <p:embed/>
                </p:oleObj>
              </mc:Choice>
              <mc:Fallback>
                <p:oleObj name="Visio" r:id="rId35" imgW="926592" imgH="584495" progId="Visio.Drawing.11">
                  <p:embed/>
                  <p:pic>
                    <p:nvPicPr>
                      <p:cNvPr id="0" name="Picture 5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831850" y="4203700"/>
                        <a:ext cx="9271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69" name="Object 21"/>
          <p:cNvGraphicFramePr>
            <a:graphicFrameLocks noChangeAspect="1"/>
          </p:cNvGraphicFramePr>
          <p:nvPr/>
        </p:nvGraphicFramePr>
        <p:xfrm>
          <a:off x="3200400" y="4252913"/>
          <a:ext cx="976313" cy="623887"/>
        </p:xfrm>
        <a:graphic>
          <a:graphicData uri="http://schemas.openxmlformats.org/presentationml/2006/ole">
            <mc:AlternateContent xmlns:mc="http://schemas.openxmlformats.org/markup-compatibility/2006">
              <mc:Choice xmlns:v="urn:schemas-microsoft-com:vml" Requires="v">
                <p:oleObj spid="_x0000_s32847" name="Visio" r:id="rId37" imgW="976082" imgH="624495" progId="Visio.Drawing.11">
                  <p:embed/>
                </p:oleObj>
              </mc:Choice>
              <mc:Fallback>
                <p:oleObj name="Visio" r:id="rId37" imgW="976082" imgH="624495" progId="Visio.Drawing.11">
                  <p:embed/>
                  <p:pic>
                    <p:nvPicPr>
                      <p:cNvPr id="0" name="Picture 5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200400" y="4252913"/>
                        <a:ext cx="976313"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70" name="Object 22"/>
          <p:cNvGraphicFramePr>
            <a:graphicFrameLocks noChangeAspect="1"/>
          </p:cNvGraphicFramePr>
          <p:nvPr/>
        </p:nvGraphicFramePr>
        <p:xfrm>
          <a:off x="3187700" y="5510213"/>
          <a:ext cx="868363" cy="730250"/>
        </p:xfrm>
        <a:graphic>
          <a:graphicData uri="http://schemas.openxmlformats.org/presentationml/2006/ole">
            <mc:AlternateContent xmlns:mc="http://schemas.openxmlformats.org/markup-compatibility/2006">
              <mc:Choice xmlns:v="urn:schemas-microsoft-com:vml" Requires="v">
                <p:oleObj spid="_x0000_s32848" name="Visio" r:id="rId39" imgW="867709" imgH="730439" progId="Visio.Drawing.11">
                  <p:embed/>
                </p:oleObj>
              </mc:Choice>
              <mc:Fallback>
                <p:oleObj name="Visio" r:id="rId39" imgW="867709" imgH="730439" progId="Visio.Drawing.11">
                  <p:embed/>
                  <p:pic>
                    <p:nvPicPr>
                      <p:cNvPr id="0" name="Picture 60"/>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187700" y="5510213"/>
                        <a:ext cx="868363"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0471" name="Object 23"/>
          <p:cNvGraphicFramePr>
            <a:graphicFrameLocks noChangeAspect="1"/>
          </p:cNvGraphicFramePr>
          <p:nvPr/>
        </p:nvGraphicFramePr>
        <p:xfrm>
          <a:off x="1749425" y="4160838"/>
          <a:ext cx="2363788" cy="2152650"/>
        </p:xfrm>
        <a:graphic>
          <a:graphicData uri="http://schemas.openxmlformats.org/presentationml/2006/ole">
            <mc:AlternateContent xmlns:mc="http://schemas.openxmlformats.org/markup-compatibility/2006">
              <mc:Choice xmlns:v="urn:schemas-microsoft-com:vml" Requires="v">
                <p:oleObj spid="_x0000_s32849" name="Visio" r:id="rId41" imgW="2363261" imgH="2153119" progId="Visio.Drawing.11">
                  <p:embed/>
                </p:oleObj>
              </mc:Choice>
              <mc:Fallback>
                <p:oleObj name="Visio" r:id="rId41" imgW="2363261" imgH="2153119" progId="Visio.Drawing.11">
                  <p:embed/>
                  <p:pic>
                    <p:nvPicPr>
                      <p:cNvPr id="0" name="Picture 61"/>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1749425" y="4160838"/>
                        <a:ext cx="2363788"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49" name="Picture 24"/>
          <p:cNvPicPr>
            <a:picLocks noChangeAspect="1" noChangeArrowheads="1"/>
          </p:cNvPicPr>
          <p:nvPr/>
        </p:nvPicPr>
        <p:blipFill>
          <a:blip r:embed="rId43" cstate="print"/>
          <a:srcRect/>
          <a:stretch>
            <a:fillRect/>
          </a:stretch>
        </p:blipFill>
        <p:spPr bwMode="auto">
          <a:xfrm>
            <a:off x="3152775" y="1504950"/>
            <a:ext cx="5991225" cy="116681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60454"/>
                                        </p:tgtEl>
                                        <p:attrNameLst>
                                          <p:attrName>style.visibility</p:attrName>
                                        </p:attrNameLst>
                                      </p:cBhvr>
                                      <p:to>
                                        <p:strVal val="visible"/>
                                      </p:to>
                                    </p:set>
                                    <p:animEffect transition="in" filter="blinds(horizontal)">
                                      <p:cBhvr>
                                        <p:cTn id="7" dur="500"/>
                                        <p:tgtEl>
                                          <p:spTgt spid="36045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360452"/>
                                        </p:tgtEl>
                                        <p:attrNameLst>
                                          <p:attrName>style.visibility</p:attrName>
                                        </p:attrNameLst>
                                      </p:cBhvr>
                                      <p:to>
                                        <p:strVal val="visible"/>
                                      </p:to>
                                    </p:set>
                                    <p:animEffect transition="in" filter="wipe(down)">
                                      <p:cBhvr>
                                        <p:cTn id="11" dur="2000"/>
                                        <p:tgtEl>
                                          <p:spTgt spid="360452"/>
                                        </p:tgtEl>
                                      </p:cBhvr>
                                    </p:animEffect>
                                  </p:childTnLst>
                                </p:cTn>
                              </p:par>
                            </p:childTnLst>
                          </p:cTn>
                        </p:par>
                        <p:par>
                          <p:cTn id="12" fill="hold">
                            <p:stCondLst>
                              <p:cond delay="2500"/>
                            </p:stCondLst>
                            <p:childTnLst>
                              <p:par>
                                <p:cTn id="13" presetID="3" presetClass="entr" presetSubtype="10" fill="hold" nodeType="afterEffect">
                                  <p:stCondLst>
                                    <p:cond delay="0"/>
                                  </p:stCondLst>
                                  <p:childTnLst>
                                    <p:set>
                                      <p:cBhvr>
                                        <p:cTn id="14" dur="1" fill="hold">
                                          <p:stCondLst>
                                            <p:cond delay="0"/>
                                          </p:stCondLst>
                                        </p:cTn>
                                        <p:tgtEl>
                                          <p:spTgt spid="360453"/>
                                        </p:tgtEl>
                                        <p:attrNameLst>
                                          <p:attrName>style.visibility</p:attrName>
                                        </p:attrNameLst>
                                      </p:cBhvr>
                                      <p:to>
                                        <p:strVal val="visible"/>
                                      </p:to>
                                    </p:set>
                                    <p:animEffect transition="in" filter="blinds(horizontal)">
                                      <p:cBhvr>
                                        <p:cTn id="15" dur="500"/>
                                        <p:tgtEl>
                                          <p:spTgt spid="36045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360451"/>
                                        </p:tgtEl>
                                        <p:attrNameLst>
                                          <p:attrName>style.visibility</p:attrName>
                                        </p:attrNameLst>
                                      </p:cBhvr>
                                      <p:to>
                                        <p:strVal val="visible"/>
                                      </p:to>
                                    </p:set>
                                    <p:animEffect transition="in" filter="wipe(up)">
                                      <p:cBhvr>
                                        <p:cTn id="20" dur="2000"/>
                                        <p:tgtEl>
                                          <p:spTgt spid="360451"/>
                                        </p:tgtEl>
                                      </p:cBhvr>
                                    </p:animEffect>
                                  </p:childTnLst>
                                </p:cTn>
                              </p:par>
                            </p:childTnLst>
                          </p:cTn>
                        </p:par>
                        <p:par>
                          <p:cTn id="21" fill="hold">
                            <p:stCondLst>
                              <p:cond delay="2000"/>
                            </p:stCondLst>
                            <p:childTnLst>
                              <p:par>
                                <p:cTn id="22" presetID="1" presetClass="entr" presetSubtype="0" fill="hold" nodeType="afterEffect">
                                  <p:stCondLst>
                                    <p:cond delay="0"/>
                                  </p:stCondLst>
                                  <p:childTnLst>
                                    <p:set>
                                      <p:cBhvr>
                                        <p:cTn id="23" dur="1" fill="hold">
                                          <p:stCondLst>
                                            <p:cond delay="0"/>
                                          </p:stCondLst>
                                        </p:cTn>
                                        <p:tgtEl>
                                          <p:spTgt spid="360460"/>
                                        </p:tgtEl>
                                        <p:attrNameLst>
                                          <p:attrName>style.visibility</p:attrName>
                                        </p:attrNameLst>
                                      </p:cBhvr>
                                      <p:to>
                                        <p:strVal val="visible"/>
                                      </p:to>
                                    </p:set>
                                  </p:childTnLst>
                                </p:cTn>
                              </p:par>
                            </p:childTnLst>
                          </p:cTn>
                        </p:par>
                        <p:par>
                          <p:cTn id="24" fill="hold">
                            <p:stCondLst>
                              <p:cond delay="2000"/>
                            </p:stCondLst>
                            <p:childTnLst>
                              <p:par>
                                <p:cTn id="25" presetID="1" presetClass="entr" presetSubtype="0" fill="hold" nodeType="afterEffect">
                                  <p:stCondLst>
                                    <p:cond delay="0"/>
                                  </p:stCondLst>
                                  <p:childTnLst>
                                    <p:set>
                                      <p:cBhvr>
                                        <p:cTn id="26" dur="1" fill="hold">
                                          <p:stCondLst>
                                            <p:cond delay="0"/>
                                          </p:stCondLst>
                                        </p:cTn>
                                        <p:tgtEl>
                                          <p:spTgt spid="36046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360456"/>
                                        </p:tgtEl>
                                        <p:attrNameLst>
                                          <p:attrName>style.visibility</p:attrName>
                                        </p:attrNameLst>
                                      </p:cBhvr>
                                      <p:to>
                                        <p:strVal val="visible"/>
                                      </p:to>
                                    </p:set>
                                    <p:animEffect transition="in" filter="wipe(up)">
                                      <p:cBhvr>
                                        <p:cTn id="31" dur="2000"/>
                                        <p:tgtEl>
                                          <p:spTgt spid="360456"/>
                                        </p:tgtEl>
                                      </p:cBhvr>
                                    </p:animEffect>
                                  </p:childTnLst>
                                </p:cTn>
                              </p:par>
                            </p:childTnLst>
                          </p:cTn>
                        </p:par>
                        <p:par>
                          <p:cTn id="32" fill="hold">
                            <p:stCondLst>
                              <p:cond delay="2000"/>
                            </p:stCondLst>
                            <p:childTnLst>
                              <p:par>
                                <p:cTn id="33" presetID="1" presetClass="entr" presetSubtype="0" fill="hold" nodeType="afterEffect">
                                  <p:stCondLst>
                                    <p:cond delay="0"/>
                                  </p:stCondLst>
                                  <p:childTnLst>
                                    <p:set>
                                      <p:cBhvr>
                                        <p:cTn id="34" dur="1" fill="hold">
                                          <p:stCondLst>
                                            <p:cond delay="0"/>
                                          </p:stCondLst>
                                        </p:cTn>
                                        <p:tgtEl>
                                          <p:spTgt spid="36046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360450"/>
                                        </p:tgtEl>
                                        <p:attrNameLst>
                                          <p:attrName>style.visibility</p:attrName>
                                        </p:attrNameLst>
                                      </p:cBhvr>
                                      <p:to>
                                        <p:strVal val="visible"/>
                                      </p:to>
                                    </p:set>
                                    <p:animEffect transition="in" filter="wipe(up)">
                                      <p:cBhvr>
                                        <p:cTn id="39" dur="2000"/>
                                        <p:tgtEl>
                                          <p:spTgt spid="360450"/>
                                        </p:tgtEl>
                                      </p:cBhvr>
                                    </p:animEffect>
                                  </p:childTnLst>
                                </p:cTn>
                              </p:par>
                            </p:childTnLst>
                          </p:cTn>
                        </p:par>
                        <p:par>
                          <p:cTn id="40" fill="hold">
                            <p:stCondLst>
                              <p:cond delay="2000"/>
                            </p:stCondLst>
                            <p:childTnLst>
                              <p:par>
                                <p:cTn id="41" presetID="1" presetClass="entr" presetSubtype="0" fill="hold" nodeType="afterEffect">
                                  <p:stCondLst>
                                    <p:cond delay="0"/>
                                  </p:stCondLst>
                                  <p:childTnLst>
                                    <p:set>
                                      <p:cBhvr>
                                        <p:cTn id="42" dur="1" fill="hold">
                                          <p:stCondLst>
                                            <p:cond delay="0"/>
                                          </p:stCondLst>
                                        </p:cTn>
                                        <p:tgtEl>
                                          <p:spTgt spid="36046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60455"/>
                                        </p:tgtEl>
                                        <p:attrNameLst>
                                          <p:attrName>style.visibility</p:attrName>
                                        </p:attrNameLst>
                                      </p:cBhvr>
                                      <p:to>
                                        <p:strVal val="visible"/>
                                      </p:to>
                                    </p:set>
                                    <p:animEffect transition="in" filter="wipe(down)">
                                      <p:cBhvr>
                                        <p:cTn id="47" dur="2000"/>
                                        <p:tgtEl>
                                          <p:spTgt spid="360455"/>
                                        </p:tgtEl>
                                      </p:cBhvr>
                                    </p:animEffect>
                                  </p:childTnLst>
                                </p:cTn>
                              </p:par>
                            </p:childTnLst>
                          </p:cTn>
                        </p:par>
                        <p:par>
                          <p:cTn id="48" fill="hold">
                            <p:stCondLst>
                              <p:cond delay="2000"/>
                            </p:stCondLst>
                            <p:childTnLst>
                              <p:par>
                                <p:cTn id="49" presetID="1" presetClass="entr" presetSubtype="0" fill="hold" nodeType="afterEffect">
                                  <p:stCondLst>
                                    <p:cond delay="0"/>
                                  </p:stCondLst>
                                  <p:childTnLst>
                                    <p:set>
                                      <p:cBhvr>
                                        <p:cTn id="50" dur="1" fill="hold">
                                          <p:stCondLst>
                                            <p:cond delay="0"/>
                                          </p:stCondLst>
                                        </p:cTn>
                                        <p:tgtEl>
                                          <p:spTgt spid="36046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360457"/>
                                        </p:tgtEl>
                                        <p:attrNameLst>
                                          <p:attrName>style.visibility</p:attrName>
                                        </p:attrNameLst>
                                      </p:cBhvr>
                                      <p:to>
                                        <p:strVal val="visible"/>
                                      </p:to>
                                    </p:set>
                                    <p:animEffect transition="in" filter="dissolve">
                                      <p:cBhvr>
                                        <p:cTn id="55" dur="500"/>
                                        <p:tgtEl>
                                          <p:spTgt spid="360457"/>
                                        </p:tgtEl>
                                      </p:cBhvr>
                                    </p:animEffect>
                                  </p:childTnLst>
                                </p:cTn>
                              </p:par>
                            </p:childTnLst>
                          </p:cTn>
                        </p:par>
                        <p:par>
                          <p:cTn id="56" fill="hold">
                            <p:stCondLst>
                              <p:cond delay="500"/>
                            </p:stCondLst>
                            <p:childTnLst>
                              <p:par>
                                <p:cTn id="57" presetID="5" presetClass="entr" presetSubtype="10" fill="hold" nodeType="afterEffect">
                                  <p:stCondLst>
                                    <p:cond delay="0"/>
                                  </p:stCondLst>
                                  <p:childTnLst>
                                    <p:set>
                                      <p:cBhvr>
                                        <p:cTn id="58" dur="1" fill="hold">
                                          <p:stCondLst>
                                            <p:cond delay="0"/>
                                          </p:stCondLst>
                                        </p:cTn>
                                        <p:tgtEl>
                                          <p:spTgt spid="360466"/>
                                        </p:tgtEl>
                                        <p:attrNameLst>
                                          <p:attrName>style.visibility</p:attrName>
                                        </p:attrNameLst>
                                      </p:cBhvr>
                                      <p:to>
                                        <p:strVal val="visible"/>
                                      </p:to>
                                    </p:set>
                                    <p:animEffect transition="in" filter="checkerboard(across)">
                                      <p:cBhvr>
                                        <p:cTn id="59" dur="500"/>
                                        <p:tgtEl>
                                          <p:spTgt spid="360466"/>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360462"/>
                                        </p:tgtEl>
                                        <p:attrNameLst>
                                          <p:attrName>style.visibility</p:attrName>
                                        </p:attrNameLst>
                                      </p:cBhvr>
                                      <p:to>
                                        <p:strVal val="visible"/>
                                      </p:to>
                                    </p:set>
                                    <p:animEffect transition="in" filter="blinds(horizontal)">
                                      <p:cBhvr>
                                        <p:cTn id="64" dur="2000"/>
                                        <p:tgtEl>
                                          <p:spTgt spid="360462"/>
                                        </p:tgtEl>
                                      </p:cBhvr>
                                    </p:animEffect>
                                  </p:childTnLst>
                                </p:cTn>
                              </p:par>
                            </p:childTnLst>
                          </p:cTn>
                        </p:par>
                      </p:childTnLst>
                    </p:cTn>
                  </p:par>
                  <p:par>
                    <p:cTn id="65" fill="hold">
                      <p:stCondLst>
                        <p:cond delay="indefinite"/>
                      </p:stCondLst>
                      <p:childTnLst>
                        <p:par>
                          <p:cTn id="66" fill="hold">
                            <p:stCondLst>
                              <p:cond delay="0"/>
                            </p:stCondLst>
                            <p:childTnLst>
                              <p:par>
                                <p:cTn id="67" presetID="5" presetClass="entr" presetSubtype="10" fill="hold" nodeType="clickEffect">
                                  <p:stCondLst>
                                    <p:cond delay="0"/>
                                  </p:stCondLst>
                                  <p:childTnLst>
                                    <p:set>
                                      <p:cBhvr>
                                        <p:cTn id="68" dur="1" fill="hold">
                                          <p:stCondLst>
                                            <p:cond delay="0"/>
                                          </p:stCondLst>
                                        </p:cTn>
                                        <p:tgtEl>
                                          <p:spTgt spid="360471"/>
                                        </p:tgtEl>
                                        <p:attrNameLst>
                                          <p:attrName>style.visibility</p:attrName>
                                        </p:attrNameLst>
                                      </p:cBhvr>
                                      <p:to>
                                        <p:strVal val="visible"/>
                                      </p:to>
                                    </p:set>
                                    <p:animEffect transition="in" filter="checkerboard(across)">
                                      <p:cBhvr>
                                        <p:cTn id="69" dur="500"/>
                                        <p:tgtEl>
                                          <p:spTgt spid="360471"/>
                                        </p:tgtEl>
                                      </p:cBhvr>
                                    </p:animEffect>
                                  </p:childTnLst>
                                </p:cTn>
                              </p:par>
                            </p:childTnLst>
                          </p:cTn>
                        </p:par>
                      </p:childTnLst>
                    </p:cTn>
                  </p:par>
                  <p:par>
                    <p:cTn id="70" fill="hold">
                      <p:stCondLst>
                        <p:cond delay="indefinite"/>
                      </p:stCondLst>
                      <p:childTnLst>
                        <p:par>
                          <p:cTn id="71" fill="hold">
                            <p:stCondLst>
                              <p:cond delay="0"/>
                            </p:stCondLst>
                            <p:childTnLst>
                              <p:par>
                                <p:cTn id="72" presetID="12" presetClass="entr" presetSubtype="4" fill="hold" nodeType="clickEffect">
                                  <p:stCondLst>
                                    <p:cond delay="0"/>
                                  </p:stCondLst>
                                  <p:childTnLst>
                                    <p:set>
                                      <p:cBhvr>
                                        <p:cTn id="73" dur="1" fill="hold">
                                          <p:stCondLst>
                                            <p:cond delay="0"/>
                                          </p:stCondLst>
                                        </p:cTn>
                                        <p:tgtEl>
                                          <p:spTgt spid="360467"/>
                                        </p:tgtEl>
                                        <p:attrNameLst>
                                          <p:attrName>style.visibility</p:attrName>
                                        </p:attrNameLst>
                                      </p:cBhvr>
                                      <p:to>
                                        <p:strVal val="visible"/>
                                      </p:to>
                                    </p:set>
                                    <p:animEffect transition="in" filter="slide(fromBottom)">
                                      <p:cBhvr>
                                        <p:cTn id="74" dur="500"/>
                                        <p:tgtEl>
                                          <p:spTgt spid="360467"/>
                                        </p:tgtEl>
                                      </p:cBhvr>
                                    </p:animEffect>
                                  </p:childTnLst>
                                </p:cTn>
                              </p:par>
                            </p:childTnLst>
                          </p:cTn>
                        </p:par>
                      </p:childTnLst>
                    </p:cTn>
                  </p:par>
                  <p:par>
                    <p:cTn id="75" fill="hold">
                      <p:stCondLst>
                        <p:cond delay="indefinite"/>
                      </p:stCondLst>
                      <p:childTnLst>
                        <p:par>
                          <p:cTn id="76" fill="hold">
                            <p:stCondLst>
                              <p:cond delay="0"/>
                            </p:stCondLst>
                            <p:childTnLst>
                              <p:par>
                                <p:cTn id="77" presetID="12" presetClass="entr" presetSubtype="8" fill="hold" nodeType="clickEffect">
                                  <p:stCondLst>
                                    <p:cond delay="0"/>
                                  </p:stCondLst>
                                  <p:childTnLst>
                                    <p:set>
                                      <p:cBhvr>
                                        <p:cTn id="78" dur="1" fill="hold">
                                          <p:stCondLst>
                                            <p:cond delay="0"/>
                                          </p:stCondLst>
                                        </p:cTn>
                                        <p:tgtEl>
                                          <p:spTgt spid="360468"/>
                                        </p:tgtEl>
                                        <p:attrNameLst>
                                          <p:attrName>style.visibility</p:attrName>
                                        </p:attrNameLst>
                                      </p:cBhvr>
                                      <p:to>
                                        <p:strVal val="visible"/>
                                      </p:to>
                                    </p:set>
                                    <p:animEffect transition="in" filter="slide(fromLeft)">
                                      <p:cBhvr>
                                        <p:cTn id="79" dur="500"/>
                                        <p:tgtEl>
                                          <p:spTgt spid="360468"/>
                                        </p:tgtEl>
                                      </p:cBhvr>
                                    </p:animEffect>
                                  </p:childTnLst>
                                </p:cTn>
                              </p:par>
                            </p:childTnLst>
                          </p:cTn>
                        </p:par>
                      </p:childTnLst>
                    </p:cTn>
                  </p:par>
                  <p:par>
                    <p:cTn id="80" fill="hold">
                      <p:stCondLst>
                        <p:cond delay="indefinite"/>
                      </p:stCondLst>
                      <p:childTnLst>
                        <p:par>
                          <p:cTn id="81" fill="hold">
                            <p:stCondLst>
                              <p:cond delay="0"/>
                            </p:stCondLst>
                            <p:childTnLst>
                              <p:par>
                                <p:cTn id="82" presetID="12" presetClass="entr" presetSubtype="1" fill="hold" nodeType="clickEffect">
                                  <p:stCondLst>
                                    <p:cond delay="0"/>
                                  </p:stCondLst>
                                  <p:childTnLst>
                                    <p:set>
                                      <p:cBhvr>
                                        <p:cTn id="83" dur="1" fill="hold">
                                          <p:stCondLst>
                                            <p:cond delay="0"/>
                                          </p:stCondLst>
                                        </p:cTn>
                                        <p:tgtEl>
                                          <p:spTgt spid="360469"/>
                                        </p:tgtEl>
                                        <p:attrNameLst>
                                          <p:attrName>style.visibility</p:attrName>
                                        </p:attrNameLst>
                                      </p:cBhvr>
                                      <p:to>
                                        <p:strVal val="visible"/>
                                      </p:to>
                                    </p:set>
                                    <p:animEffect transition="in" filter="slide(fromTop)">
                                      <p:cBhvr>
                                        <p:cTn id="84" dur="500"/>
                                        <p:tgtEl>
                                          <p:spTgt spid="360469"/>
                                        </p:tgtEl>
                                      </p:cBhvr>
                                    </p:animEffect>
                                  </p:childTnLst>
                                </p:cTn>
                              </p:par>
                            </p:childTnLst>
                          </p:cTn>
                        </p:par>
                      </p:childTnLst>
                    </p:cTn>
                  </p:par>
                  <p:par>
                    <p:cTn id="85" fill="hold">
                      <p:stCondLst>
                        <p:cond delay="indefinite"/>
                      </p:stCondLst>
                      <p:childTnLst>
                        <p:par>
                          <p:cTn id="86" fill="hold">
                            <p:stCondLst>
                              <p:cond delay="0"/>
                            </p:stCondLst>
                            <p:childTnLst>
                              <p:par>
                                <p:cTn id="87" presetID="12" presetClass="entr" presetSubtype="4" fill="hold" nodeType="clickEffect">
                                  <p:stCondLst>
                                    <p:cond delay="0"/>
                                  </p:stCondLst>
                                  <p:childTnLst>
                                    <p:set>
                                      <p:cBhvr>
                                        <p:cTn id="88" dur="1" fill="hold">
                                          <p:stCondLst>
                                            <p:cond delay="0"/>
                                          </p:stCondLst>
                                        </p:cTn>
                                        <p:tgtEl>
                                          <p:spTgt spid="360470"/>
                                        </p:tgtEl>
                                        <p:attrNameLst>
                                          <p:attrName>style.visibility</p:attrName>
                                        </p:attrNameLst>
                                      </p:cBhvr>
                                      <p:to>
                                        <p:strVal val="visible"/>
                                      </p:to>
                                    </p:set>
                                    <p:animEffect transition="in" filter="slide(fromBottom)">
                                      <p:cBhvr>
                                        <p:cTn id="89" dur="500"/>
                                        <p:tgtEl>
                                          <p:spTgt spid="360470"/>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3604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Multiple Optimal Solutions</a:t>
            </a:r>
            <a:endParaRPr lang="en-US" dirty="0"/>
          </a:p>
        </p:txBody>
      </p:sp>
      <p:sp>
        <p:nvSpPr>
          <p:cNvPr id="3" name="Content Placeholder 2"/>
          <p:cNvSpPr>
            <a:spLocks noGrp="1"/>
          </p:cNvSpPr>
          <p:nvPr>
            <p:ph idx="1"/>
          </p:nvPr>
        </p:nvSpPr>
        <p:spPr/>
        <p:txBody>
          <a:bodyPr/>
          <a:lstStyle/>
          <a:p>
            <a:r>
              <a:rPr lang="en-US" dirty="0" smtClean="0"/>
              <a:t>Consider the LP model</a:t>
            </a:r>
            <a:endParaRPr lang="en-US" dirty="0"/>
          </a:p>
        </p:txBody>
      </p:sp>
      <p:pic>
        <p:nvPicPr>
          <p:cNvPr id="4" name="Picture 3"/>
          <p:cNvPicPr>
            <a:picLocks noChangeAspect="1"/>
          </p:cNvPicPr>
          <p:nvPr/>
        </p:nvPicPr>
        <p:blipFill>
          <a:blip r:embed="rId2" cstate="print"/>
          <a:srcRect/>
          <a:stretch>
            <a:fillRect/>
          </a:stretch>
        </p:blipFill>
        <p:spPr bwMode="auto">
          <a:xfrm>
            <a:off x="3491880" y="2321495"/>
            <a:ext cx="5524328" cy="4536505"/>
          </a:xfrm>
          <a:prstGeom prst="rect">
            <a:avLst/>
          </a:prstGeom>
          <a:noFill/>
          <a:ln w="9525">
            <a:noFill/>
            <a:miter lim="800000"/>
            <a:headEnd/>
            <a:tailEnd/>
          </a:ln>
        </p:spPr>
      </p:pic>
      <p:sp>
        <p:nvSpPr>
          <p:cNvPr id="5" name="Rectangle 4"/>
          <p:cNvSpPr/>
          <p:nvPr/>
        </p:nvSpPr>
        <p:spPr>
          <a:xfrm>
            <a:off x="3419872" y="3573016"/>
            <a:ext cx="5724128" cy="32849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pPr>
              <a:defRPr/>
            </a:pPr>
            <a:fld id="{589E4E0E-8689-4617-B0D9-BDEC7E0266CA}" type="slidenum">
              <a:rPr lang="en-CA" smtClean="0"/>
              <a:pPr>
                <a:defRPr/>
              </a:pPr>
              <a:t>9</a:t>
            </a:fld>
            <a:endParaRPr lang="en-CA"/>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134&quot;&gt;&lt;property id=&quot;20148&quot; value=&quot;5&quot;/&gt;&lt;property id=&quot;20300&quot; value=&quot;Slide 1 - &amp;quot;LP—Graphical Solution Method &amp;quot;&quot;/&gt;&lt;property id=&quot;20307&quot; value=&quot;262&quot;/&gt;&lt;/object&gt;&lt;object type=&quot;3&quot; unique_id=&quot;10135&quot;&gt;&lt;property id=&quot;20148&quot; value=&quot;5&quot;/&gt;&lt;property id=&quot;20300&quot; value=&quot;Slide 2 - &amp;quot;Convex Set and Extreme Points&amp;quot;&quot;/&gt;&lt;property id=&quot;20307&quot; value=&quot;263&quot;/&gt;&lt;/object&gt;&lt;object type=&quot;3&quot; unique_id=&quot;10136&quot;&gt;&lt;property id=&quot;20148&quot; value=&quot;5&quot;/&gt;&lt;property id=&quot;20300&quot; value=&quot;Slide 3 - &amp;quot;LP: Example (Papa Louis )&amp;quot;&quot;/&gt;&lt;property id=&quot;20307&quot; value=&quot;266&quot;/&gt;&lt;/object&gt;&lt;object type=&quot;3&quot; unique_id=&quot;10137&quot;&gt;&lt;property id=&quot;20148&quot; value=&quot;5&quot;/&gt;&lt;property id=&quot;20300&quot; value=&quot;Slide 4 - &amp;quot;LP: Example (Papa Louis )&amp;quot;&quot;/&gt;&lt;property id=&quot;20307&quot; value=&quot;267&quot;/&gt;&lt;/object&gt;&lt;object type=&quot;3&quot; unique_id=&quot;10138&quot;&gt;&lt;property id=&quot;20148&quot; value=&quot;5&quot;/&gt;&lt;property id=&quot;20300&quot; value=&quot;Slide 5 - &amp;quot;LP: Example (Papa Louis )&amp;quot;&quot;/&gt;&lt;property id=&quot;20307&quot; value=&quot;268&quot;/&gt;&lt;/object&gt;&lt;object type=&quot;3&quot; unique_id=&quot;10139&quot;&gt;&lt;property id=&quot;20148&quot; value=&quot;5&quot;/&gt;&lt;property id=&quot;20300&quot; value=&quot;Slide 6 - &amp;quot;LP: Example (Papa Louis )&amp;quot;&quot;/&gt;&lt;property id=&quot;20307&quot; value=&quot;269&quot;/&gt;&lt;/object&gt;&lt;object type=&quot;3&quot; unique_id=&quot;10140&quot;&gt;&lt;property id=&quot;20148&quot; value=&quot;5&quot;/&gt;&lt;property id=&quot;20300&quot; value=&quot;Slide 7 - &amp;quot;LP: Example (Papa Louis )&amp;quot;&quot;/&gt;&lt;property id=&quot;20307&quot; value=&quot;270&quot;/&gt;&lt;/object&gt;&lt;object type=&quot;3&quot; unique_id=&quot;10141&quot;&gt;&lt;property id=&quot;20148&quot; value=&quot;5&quot;/&gt;&lt;property id=&quot;20300&quot; value=&quot;Slide 10 - &amp;quot;Example 2: Multiple Optimal Solutions&amp;quot;&quot;/&gt;&lt;property id=&quot;20307&quot; value=&quot;265&quot;/&gt;&lt;/object&gt;&lt;object type=&quot;3&quot; unique_id=&quot;10142&quot;&gt;&lt;property id=&quot;20148&quot; value=&quot;5&quot;/&gt;&lt;property id=&quot;20300&quot; value=&quot;Slide 11 - &amp;quot;Infeasible Solution&amp;quot;&quot;/&gt;&lt;property id=&quot;20307&quot; value=&quot;271&quot;/&gt;&lt;/object&gt;&lt;object type=&quot;3&quot; unique_id=&quot;10143&quot;&gt;&lt;property id=&quot;20148&quot; value=&quot;5&quot;/&gt;&lt;property id=&quot;20300&quot; value=&quot;Slide 12 - &amp;quot;Unbounded Solution&amp;quot;&quot;/&gt;&lt;property id=&quot;20307&quot; value=&quot;272&quot;/&gt;&lt;/object&gt;&lt;object type=&quot;3&quot; unique_id=&quot;10206&quot;&gt;&lt;property id=&quot;20148&quot; value=&quot;5&quot;/&gt;&lt;property id=&quot;20300&quot; value=&quot;Slide 14 - &amp;quot;Insight from the Geometric Procedure&amp;quot;&quot;/&gt;&lt;property id=&quot;20307&quot; value=&quot;275&quot;/&gt;&lt;/object&gt;&lt;object type=&quot;3&quot; unique_id=&quot;10207&quot;&gt;&lt;property id=&quot;20148&quot; value=&quot;5&quot;/&gt;&lt;property id=&quot;20300&quot; value=&quot;Slide 15 - &amp;quot;Insights from the Geometric Procedure&amp;quot;&quot;/&gt;&lt;property id=&quot;20307&quot; value=&quot;276&quot;/&gt;&lt;/object&gt;&lt;object type=&quot;3&quot; unique_id=&quot;10208&quot;&gt;&lt;property id=&quot;20148&quot; value=&quot;5&quot;/&gt;&lt;property id=&quot;20300&quot; value=&quot;Slide 13 - &amp;quot;LP Model to Standard Form&amp;quot;&quot;/&gt;&lt;property id=&quot;20307&quot; value=&quot;277&quot;/&gt;&lt;/object&gt;&lt;object type=&quot;3&quot; unique_id=&quot;10365&quot;&gt;&lt;property id=&quot;20148&quot; value=&quot;5&quot;/&gt;&lt;property id=&quot;20300&quot; value=&quot;Slide 9 - &amp;quot;Example 2: Multiple Optimal Solutions&amp;quot;&quot;/&gt;&lt;property id=&quot;20307&quot; value=&quot;279&quot;/&gt;&lt;/object&gt;&lt;object type=&quot;3&quot; unique_id=&quot;10438&quot;&gt;&lt;property id=&quot;20148&quot; value=&quot;5&quot;/&gt;&lt;property id=&quot;20300&quot; value=&quot;Slide 8 - &amp;quot;Example: 2&amp;quot;&quot;/&gt;&lt;property id=&quot;20307&quot; value=&quot;280&quot;/&gt;&lt;/object&gt;&lt;object type=&quot;3&quot; unique_id=&quot;10493&quot;&gt;&lt;property id=&quot;20148&quot; value=&quot;5&quot;/&gt;&lt;property id=&quot;20300&quot; value=&quot;Slide 16 - &amp;quot;Basic and Nonbasic Variables&amp;quot;&quot;/&gt;&lt;property id=&quot;20307&quot; value=&quot;283&quot;/&gt;&lt;/object&gt;&lt;object type=&quot;3&quot; unique_id=&quot;10494&quot;&gt;&lt;property id=&quot;20148&quot; value=&quot;5&quot;/&gt;&lt;property id=&quot;20300&quot; value=&quot;Slide 17 - &amp;quot;Basic and Nonbasic Variables&amp;quot;&quot;/&gt;&lt;property id=&quot;20307&quot; value=&quot;282&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TotalTime>
  <Words>535</Words>
  <Application>Microsoft Office PowerPoint</Application>
  <PresentationFormat>On-screen Show (4:3)</PresentationFormat>
  <Paragraphs>97</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17</vt:i4>
      </vt:variant>
    </vt:vector>
  </HeadingPairs>
  <TitlesOfParts>
    <vt:vector size="21" baseType="lpstr">
      <vt:lpstr>Office Theme</vt:lpstr>
      <vt:lpstr>Visio</vt:lpstr>
      <vt:lpstr>Equation</vt:lpstr>
      <vt:lpstr>Worksheet</vt:lpstr>
      <vt:lpstr>LP—Graphical Solution Method </vt:lpstr>
      <vt:lpstr>Convex Set and Extreme Points</vt:lpstr>
      <vt:lpstr>LP: Example (Papa Louis )</vt:lpstr>
      <vt:lpstr>LP: Example (Papa Louis )</vt:lpstr>
      <vt:lpstr>LP: Example (Papa Louis )</vt:lpstr>
      <vt:lpstr>LP: Example (Papa Louis )</vt:lpstr>
      <vt:lpstr>LP: Example (Papa Louis )</vt:lpstr>
      <vt:lpstr>Example: 2</vt:lpstr>
      <vt:lpstr>Example 2: Multiple Optimal Solutions</vt:lpstr>
      <vt:lpstr>Example 2: Multiple Optimal Solutions</vt:lpstr>
      <vt:lpstr>Infeasible Solution</vt:lpstr>
      <vt:lpstr>Unbounded Solution</vt:lpstr>
      <vt:lpstr>LP Model to Standard Form</vt:lpstr>
      <vt:lpstr>Insight from the Geometric Procedure</vt:lpstr>
      <vt:lpstr>Insights from the Geometric Procedure</vt:lpstr>
      <vt:lpstr>Basic and Nonbasic Variables</vt:lpstr>
      <vt:lpstr>Basic and Nonbasic Variables</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 Obeidi</dc:creator>
  <cp:lastModifiedBy>Obeidi</cp:lastModifiedBy>
  <cp:revision>65</cp:revision>
  <dcterms:created xsi:type="dcterms:W3CDTF">2009-05-06T13:18:16Z</dcterms:created>
  <dcterms:modified xsi:type="dcterms:W3CDTF">2013-02-01T17:33:17Z</dcterms:modified>
</cp:coreProperties>
</file>