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3" r:id="rId6"/>
    <p:sldId id="259" r:id="rId7"/>
    <p:sldId id="262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ADA582F-8E0B-441D-B833-D1056581E3F5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3CE1A5-2CB7-42ED-A899-A08CBFC69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rick@uwaterloo.c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UWDiskCrypt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Erick </a:t>
            </a:r>
            <a:r>
              <a:rPr lang="en-US" dirty="0" err="1" smtClean="0"/>
              <a:t>Engelke</a:t>
            </a:r>
            <a:endParaRPr lang="en-US" dirty="0" smtClean="0"/>
          </a:p>
          <a:p>
            <a:r>
              <a:rPr lang="en-US" dirty="0" smtClean="0"/>
              <a:t>Director, Engineering Computing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erick@uwaterloo.ca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January 10,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Policy 8 – Information Security</a:t>
            </a:r>
          </a:p>
          <a:p>
            <a:endParaRPr lang="en-US" dirty="0" smtClean="0"/>
          </a:p>
          <a:p>
            <a:r>
              <a:rPr lang="en-US" dirty="0" smtClean="0"/>
              <a:t>On servers we restrict logical access to data, physical access to hardware – data is relatively safe</a:t>
            </a:r>
          </a:p>
          <a:p>
            <a:endParaRPr lang="en-US" dirty="0" smtClean="0"/>
          </a:p>
          <a:p>
            <a:r>
              <a:rPr lang="en-US" dirty="0" smtClean="0"/>
              <a:t>Laptops (and desktops) often contain restricted information</a:t>
            </a:r>
          </a:p>
          <a:p>
            <a:endParaRPr lang="en-US" dirty="0" smtClean="0"/>
          </a:p>
          <a:p>
            <a:r>
              <a:rPr lang="en-US" dirty="0" smtClean="0"/>
              <a:t>Using boot CDs, one can easily read information on a stolen laptop</a:t>
            </a:r>
          </a:p>
          <a:p>
            <a:endParaRPr lang="en-US" dirty="0" smtClean="0"/>
          </a:p>
          <a:p>
            <a:r>
              <a:rPr lang="en-US" dirty="0" smtClean="0"/>
              <a:t>Data deletion at laptop surplus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Host all data only on servers, like the GAP </a:t>
            </a:r>
          </a:p>
          <a:p>
            <a:pPr lvl="1"/>
            <a:r>
              <a:rPr lang="en-US" dirty="0" smtClean="0"/>
              <a:t>Requires </a:t>
            </a:r>
            <a:r>
              <a:rPr lang="en-US" dirty="0" err="1" smtClean="0"/>
              <a:t>highspeed</a:t>
            </a:r>
            <a:r>
              <a:rPr lang="en-US" dirty="0" smtClean="0"/>
              <a:t> internet access</a:t>
            </a:r>
          </a:p>
          <a:p>
            <a:pPr lvl="1"/>
            <a:r>
              <a:rPr lang="en-US" dirty="0" err="1" smtClean="0"/>
              <a:t>Readonly</a:t>
            </a:r>
            <a:r>
              <a:rPr lang="en-US" dirty="0" smtClean="0"/>
              <a:t> is more easily achieved</a:t>
            </a:r>
          </a:p>
          <a:p>
            <a:pPr lvl="1"/>
            <a:r>
              <a:rPr lang="en-US" dirty="0" smtClean="0"/>
              <a:t>Read/Write access on Terminal </a:t>
            </a:r>
            <a:r>
              <a:rPr lang="en-US" dirty="0" smtClean="0"/>
              <a:t>Servers</a:t>
            </a:r>
          </a:p>
          <a:p>
            <a:pPr lvl="1"/>
            <a:r>
              <a:rPr lang="en-US" dirty="0" smtClean="0"/>
              <a:t>Hosted Office (like </a:t>
            </a:r>
            <a:r>
              <a:rPr lang="en-US" dirty="0" err="1" smtClean="0"/>
              <a:t>GoogleDocs</a:t>
            </a:r>
            <a:r>
              <a:rPr lang="en-US" dirty="0" smtClean="0"/>
              <a:t>) would help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Data Encryption on laptops</a:t>
            </a:r>
          </a:p>
          <a:p>
            <a:pPr lvl="1"/>
            <a:r>
              <a:rPr lang="en-US" dirty="0" smtClean="0"/>
              <a:t>Safeguard data against stolen or </a:t>
            </a:r>
            <a:r>
              <a:rPr lang="en-US" dirty="0" err="1" smtClean="0"/>
              <a:t>surplused</a:t>
            </a:r>
            <a:r>
              <a:rPr lang="en-US" dirty="0" smtClean="0"/>
              <a:t> laptops</a:t>
            </a:r>
          </a:p>
          <a:p>
            <a:pPr lvl="1"/>
            <a:r>
              <a:rPr lang="en-US" dirty="0" err="1" smtClean="0"/>
              <a:t>Bitlocker</a:t>
            </a:r>
            <a:r>
              <a:rPr lang="en-US" dirty="0" smtClean="0"/>
              <a:t> on</a:t>
            </a:r>
            <a:r>
              <a:rPr lang="en-US" i="1" dirty="0" smtClean="0"/>
              <a:t> some</a:t>
            </a:r>
            <a:r>
              <a:rPr lang="en-US" dirty="0" smtClean="0"/>
              <a:t> Windows</a:t>
            </a:r>
          </a:p>
          <a:p>
            <a:pPr lvl="1"/>
            <a:r>
              <a:rPr lang="en-US" dirty="0" smtClean="0"/>
              <a:t>Commercial, pricey – limited to </a:t>
            </a:r>
            <a:r>
              <a:rPr lang="en-US" i="1" dirty="0" smtClean="0"/>
              <a:t>their</a:t>
            </a:r>
            <a:r>
              <a:rPr lang="en-US" dirty="0" smtClean="0"/>
              <a:t> features</a:t>
            </a:r>
          </a:p>
          <a:p>
            <a:pPr lvl="1"/>
            <a:r>
              <a:rPr lang="en-US" dirty="0" smtClean="0"/>
              <a:t>Open source – </a:t>
            </a:r>
            <a:r>
              <a:rPr lang="en-US" dirty="0" err="1" smtClean="0"/>
              <a:t>TrueCrypt</a:t>
            </a:r>
            <a:r>
              <a:rPr lang="en-US" dirty="0" smtClean="0"/>
              <a:t>, </a:t>
            </a:r>
            <a:r>
              <a:rPr lang="en-US" dirty="0" err="1" smtClean="0"/>
              <a:t>DiskCryptor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lacks some features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Escrow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escrow is an arrangement in which keys to decrypt encrypted data are held in escrow</a:t>
            </a:r>
          </a:p>
          <a:p>
            <a:endParaRPr lang="en-US" dirty="0" smtClean="0"/>
          </a:p>
          <a:p>
            <a:r>
              <a:rPr lang="en-US" dirty="0" smtClean="0"/>
              <a:t>Under certain circumstances, an authorized third party may gain access to those keys</a:t>
            </a:r>
          </a:p>
          <a:p>
            <a:endParaRPr lang="en-US" dirty="0" smtClean="0"/>
          </a:p>
          <a:p>
            <a:r>
              <a:rPr lang="en-US" dirty="0" smtClean="0"/>
              <a:t>In our case, the laptop ‘owner’ should also be able to recover a forgotten password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BitLocker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Vista and Windows 7 – upper level licenses</a:t>
            </a:r>
          </a:p>
          <a:p>
            <a:endParaRPr lang="en-US" dirty="0" smtClean="0"/>
          </a:p>
          <a:p>
            <a:r>
              <a:rPr lang="en-US" dirty="0" smtClean="0"/>
              <a:t>Not available on Windows of most laptops</a:t>
            </a:r>
          </a:p>
          <a:p>
            <a:endParaRPr lang="en-US" dirty="0" smtClean="0"/>
          </a:p>
          <a:p>
            <a:r>
              <a:rPr lang="en-US" dirty="0" smtClean="0"/>
              <a:t>upgrade laptops to Win7 Enterprise, replace existing </a:t>
            </a:r>
            <a:r>
              <a:rPr lang="en-US" dirty="0" smtClean="0"/>
              <a:t>OS, </a:t>
            </a:r>
            <a:r>
              <a:rPr lang="en-US" dirty="0" smtClean="0"/>
              <a:t>lose vendor </a:t>
            </a:r>
            <a:r>
              <a:rPr lang="en-US" dirty="0" smtClean="0"/>
              <a:t>features , driver mess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Key escrow requires laptops join domain first</a:t>
            </a:r>
          </a:p>
          <a:p>
            <a:endParaRPr lang="en-US" dirty="0" smtClean="0"/>
          </a:p>
          <a:p>
            <a:r>
              <a:rPr lang="en-US" dirty="0" smtClean="0"/>
              <a:t>Key escrow does not appear to work when off-site</a:t>
            </a:r>
          </a:p>
          <a:p>
            <a:endParaRPr lang="en-US" dirty="0" smtClean="0"/>
          </a:p>
          <a:p>
            <a:r>
              <a:rPr lang="en-US" dirty="0" smtClean="0"/>
              <a:t>Win 7 </a:t>
            </a:r>
            <a:r>
              <a:rPr lang="en-US" dirty="0" err="1" smtClean="0"/>
              <a:t>Ent</a:t>
            </a:r>
            <a:r>
              <a:rPr lang="en-US" dirty="0" smtClean="0"/>
              <a:t>. uses lots of disk space, bad for </a:t>
            </a:r>
            <a:r>
              <a:rPr lang="en-US" dirty="0" err="1" smtClean="0"/>
              <a:t>NetBooks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TrueCrypt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Open source, free</a:t>
            </a:r>
          </a:p>
          <a:p>
            <a:endParaRPr lang="en-US" dirty="0" smtClean="0"/>
          </a:p>
          <a:p>
            <a:r>
              <a:rPr lang="en-US" dirty="0" smtClean="0"/>
              <a:t>Supports all recent versions of Windows, Mac, Linux</a:t>
            </a:r>
          </a:p>
          <a:p>
            <a:endParaRPr lang="en-US" dirty="0" smtClean="0"/>
          </a:p>
          <a:p>
            <a:r>
              <a:rPr lang="en-US" dirty="0" smtClean="0"/>
              <a:t>Good encryption – CIA can’t crack it yet</a:t>
            </a:r>
          </a:p>
          <a:p>
            <a:endParaRPr lang="en-US" dirty="0" smtClean="0"/>
          </a:p>
          <a:p>
            <a:r>
              <a:rPr lang="en-US" dirty="0" smtClean="0"/>
              <a:t>Options – encrypt disk drive, partition, logical volume, memory stick</a:t>
            </a:r>
          </a:p>
          <a:p>
            <a:endParaRPr lang="en-US" dirty="0" smtClean="0"/>
          </a:p>
          <a:p>
            <a:r>
              <a:rPr lang="en-US" dirty="0" smtClean="0"/>
              <a:t>GUI is a little messy</a:t>
            </a:r>
          </a:p>
          <a:p>
            <a:endParaRPr lang="en-US" dirty="0" smtClean="0"/>
          </a:p>
          <a:p>
            <a:r>
              <a:rPr lang="en-US" dirty="0" smtClean="0"/>
              <a:t>No key escrow</a:t>
            </a:r>
          </a:p>
          <a:p>
            <a:endParaRPr lang="en-US" dirty="0" smtClean="0"/>
          </a:p>
          <a:p>
            <a:r>
              <a:rPr lang="en-US" dirty="0" smtClean="0"/>
              <a:t>Weird licensing restrictions – cannot distribute modified source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DiskCryptor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Open source, free, modifiable</a:t>
            </a:r>
          </a:p>
          <a:p>
            <a:endParaRPr lang="en-US" dirty="0"/>
          </a:p>
          <a:p>
            <a:r>
              <a:rPr lang="en-US" dirty="0" smtClean="0"/>
              <a:t>GNU license is very compatible with our needs</a:t>
            </a:r>
          </a:p>
          <a:p>
            <a:endParaRPr lang="en-US" dirty="0" smtClean="0"/>
          </a:p>
          <a:p>
            <a:r>
              <a:rPr lang="en-US" dirty="0" smtClean="0"/>
              <a:t>Supports all recent versions of Windows but NOT Mac, Linux</a:t>
            </a:r>
          </a:p>
          <a:p>
            <a:endParaRPr lang="en-US" dirty="0" smtClean="0"/>
          </a:p>
          <a:p>
            <a:r>
              <a:rPr lang="en-US" dirty="0" smtClean="0"/>
              <a:t>Good encryption</a:t>
            </a:r>
          </a:p>
          <a:p>
            <a:endParaRPr lang="en-US" dirty="0" smtClean="0"/>
          </a:p>
          <a:p>
            <a:r>
              <a:rPr lang="en-US" dirty="0" smtClean="0"/>
              <a:t>Options –partition, CD/DVD, memory stick</a:t>
            </a:r>
          </a:p>
          <a:p>
            <a:endParaRPr lang="en-US" dirty="0" smtClean="0"/>
          </a:p>
          <a:p>
            <a:r>
              <a:rPr lang="en-US" dirty="0" smtClean="0"/>
              <a:t>GUI is a pretty nice, source is very nice</a:t>
            </a:r>
          </a:p>
          <a:p>
            <a:endParaRPr lang="en-US" dirty="0" smtClean="0"/>
          </a:p>
          <a:p>
            <a:r>
              <a:rPr lang="en-US" dirty="0" smtClean="0"/>
              <a:t>No key escrow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UWDiskCrypt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Added key escrow to </a:t>
            </a:r>
            <a:r>
              <a:rPr lang="en-US" dirty="0" err="1" smtClean="0"/>
              <a:t>TrueCrypt</a:t>
            </a:r>
            <a:r>
              <a:rPr lang="en-US" dirty="0" smtClean="0"/>
              <a:t>, </a:t>
            </a:r>
            <a:r>
              <a:rPr lang="en-US" dirty="0" err="1" smtClean="0"/>
              <a:t>DiskCryptor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32 bit / 64 bit code added to program</a:t>
            </a:r>
          </a:p>
          <a:p>
            <a:endParaRPr lang="en-US" dirty="0" smtClean="0"/>
          </a:p>
          <a:p>
            <a:r>
              <a:rPr lang="en-US" dirty="0" smtClean="0"/>
              <a:t>Uses IE and SLL to communicate with campus web server</a:t>
            </a:r>
          </a:p>
          <a:p>
            <a:endParaRPr lang="en-US" dirty="0" smtClean="0"/>
          </a:p>
          <a:p>
            <a:r>
              <a:rPr lang="en-US" dirty="0" smtClean="0"/>
              <a:t>PHP code there stores password in </a:t>
            </a:r>
            <a:r>
              <a:rPr lang="en-US" dirty="0" err="1" smtClean="0"/>
              <a:t>MySQL</a:t>
            </a:r>
            <a:r>
              <a:rPr lang="en-US" dirty="0" smtClean="0"/>
              <a:t> DB</a:t>
            </a:r>
          </a:p>
          <a:p>
            <a:endParaRPr lang="en-US" dirty="0" smtClean="0"/>
          </a:p>
          <a:p>
            <a:r>
              <a:rPr lang="en-US" dirty="0" smtClean="0"/>
              <a:t>User can use web to recover own password</a:t>
            </a:r>
          </a:p>
          <a:p>
            <a:endParaRPr lang="en-US" dirty="0" smtClean="0"/>
          </a:p>
          <a:p>
            <a:r>
              <a:rPr lang="en-US" dirty="0" smtClean="0"/>
              <a:t>Would benefit from PKI</a:t>
            </a:r>
          </a:p>
          <a:p>
            <a:endParaRPr lang="en-US" dirty="0" smtClean="0"/>
          </a:p>
          <a:p>
            <a:r>
              <a:rPr lang="en-US" dirty="0" smtClean="0"/>
              <a:t>Can be modified for our needs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Program errors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number of </a:t>
            </a:r>
            <a:r>
              <a:rPr lang="en-US" dirty="0" err="1" smtClean="0"/>
              <a:t>diskcryptor</a:t>
            </a:r>
            <a:r>
              <a:rPr lang="en-US" dirty="0" smtClean="0"/>
              <a:t> clients reduces this likelihood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BIOS can be problems with any product</a:t>
            </a:r>
          </a:p>
          <a:p>
            <a:endParaRPr lang="en-US" dirty="0" smtClean="0"/>
          </a:p>
          <a:p>
            <a:r>
              <a:rPr lang="en-US" dirty="0" smtClean="0"/>
              <a:t>Key leakage at server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would reduce security to present levels at worst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Can use public key if we want to remove decrypt key from server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Works with existing clients, but is it </a:t>
            </a:r>
            <a:r>
              <a:rPr lang="en-US" dirty="0" err="1" smtClean="0"/>
              <a:t>futureproof</a:t>
            </a:r>
            <a:r>
              <a:rPr lang="en-US" dirty="0" smtClean="0"/>
              <a:t>? 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Is Anything?  We have had a good track record in </a:t>
            </a:r>
            <a:r>
              <a:rPr lang="en-US" dirty="0" err="1" smtClean="0"/>
              <a:t>EngComp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If we decide to switch, decrypt disk, then encrypt with new product, no </a:t>
            </a:r>
            <a:r>
              <a:rPr lang="en-US" dirty="0" smtClean="0"/>
              <a:t>risk just time spent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Open source lets us upgrade on our timetable, avoid licensing driving us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Free to add functionality or remove annoying “features”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Source is available, expertise exists </a:t>
            </a:r>
            <a:r>
              <a:rPr lang="en-US" i="1" dirty="0" smtClean="0"/>
              <a:t>in the cloud</a:t>
            </a:r>
            <a:r>
              <a:rPr lang="en-US" dirty="0" smtClean="0"/>
              <a:t>, not just local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Buying Oracle doesn’t mean we can use Win7 or IE8, every vendor is slow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1621</TotalTime>
  <Words>524</Words>
  <Application>Microsoft Office PowerPoint</Application>
  <PresentationFormat>On-screen Show (4:3)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UWDiskCrypt</vt:lpstr>
      <vt:lpstr>Need</vt:lpstr>
      <vt:lpstr>Options</vt:lpstr>
      <vt:lpstr>Key Escrow</vt:lpstr>
      <vt:lpstr>BitLocker</vt:lpstr>
      <vt:lpstr>TrueCrypt</vt:lpstr>
      <vt:lpstr>DiskCryptor</vt:lpstr>
      <vt:lpstr>UWDiskCrypt</vt:lpstr>
      <vt:lpstr>Risks</vt:lpstr>
      <vt:lpstr>Slide 10</vt:lpstr>
    </vt:vector>
  </TitlesOfParts>
  <Company>University of Waterloo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UWDiskCrypt</dc:title>
  <dc:creator>erick</dc:creator>
  <cp:lastModifiedBy>erick</cp:lastModifiedBy>
  <cp:revision>21</cp:revision>
  <dcterms:created xsi:type="dcterms:W3CDTF">2010-01-11T16:28:33Z</dcterms:created>
  <dcterms:modified xsi:type="dcterms:W3CDTF">2010-01-19T16:53:31Z</dcterms:modified>
</cp:coreProperties>
</file>