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 smtClean="0"/>
              <a:t>PocketNexus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  </a:t>
            </a:r>
            <a:r>
              <a:rPr lang="en-CA" i="1" dirty="0" smtClean="0"/>
              <a:t>‘if only you could put nexus </a:t>
            </a:r>
            <a:br>
              <a:rPr lang="en-CA" i="1" dirty="0" smtClean="0"/>
            </a:br>
            <a:r>
              <a:rPr lang="en-CA" i="1" dirty="0" smtClean="0"/>
              <a:t>   in your pocket’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902239"/>
          </a:xfrm>
        </p:spPr>
        <p:txBody>
          <a:bodyPr>
            <a:normAutofit/>
          </a:bodyPr>
          <a:lstStyle/>
          <a:p>
            <a:r>
              <a:rPr lang="en-CA" dirty="0" smtClean="0"/>
              <a:t>Engineering Computing</a:t>
            </a:r>
          </a:p>
          <a:p>
            <a:r>
              <a:rPr lang="en-CA" smtClean="0"/>
              <a:t>January </a:t>
            </a:r>
            <a:r>
              <a:rPr lang="en-CA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00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</a:t>
            </a:r>
            <a:r>
              <a:rPr lang="en-CA" dirty="0" smtClean="0"/>
              <a:t>ingle </a:t>
            </a:r>
            <a:r>
              <a:rPr lang="en-CA" dirty="0" err="1" smtClean="0"/>
              <a:t>signon</a:t>
            </a:r>
            <a:r>
              <a:rPr lang="en-CA" dirty="0" smtClean="0"/>
              <a:t> solution for common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Enter </a:t>
            </a:r>
            <a:r>
              <a:rPr lang="en-CA" dirty="0" err="1" smtClean="0"/>
              <a:t>userid</a:t>
            </a:r>
            <a:r>
              <a:rPr lang="en-CA" dirty="0" smtClean="0"/>
              <a:t>/password once</a:t>
            </a:r>
          </a:p>
          <a:p>
            <a:r>
              <a:rPr lang="en-CA" dirty="0" smtClean="0"/>
              <a:t>Connect through VPN (only if needed, </a:t>
            </a:r>
            <a:r>
              <a:rPr lang="en-CA" dirty="0" err="1" smtClean="0"/>
              <a:t>autodetects</a:t>
            </a:r>
            <a:r>
              <a:rPr lang="en-CA" dirty="0" smtClean="0"/>
              <a:t>)</a:t>
            </a:r>
          </a:p>
          <a:p>
            <a:r>
              <a:rPr lang="en-CA" dirty="0" smtClean="0"/>
              <a:t>Attach network drives</a:t>
            </a:r>
          </a:p>
          <a:p>
            <a:r>
              <a:rPr lang="en-CA" dirty="0" smtClean="0"/>
              <a:t>Attach network printers</a:t>
            </a:r>
          </a:p>
          <a:p>
            <a:r>
              <a:rPr lang="en-CA" dirty="0" smtClean="0"/>
              <a:t>Purchase and download software</a:t>
            </a:r>
          </a:p>
          <a:p>
            <a:r>
              <a:rPr lang="en-CA" dirty="0" smtClean="0"/>
              <a:t>Connect to various web sites (growing list)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Users need access to work files at home or on the run</a:t>
            </a:r>
          </a:p>
          <a:p>
            <a:r>
              <a:rPr lang="en-CA" dirty="0" smtClean="0"/>
              <a:t>Encourages users to store files on safe network shares</a:t>
            </a:r>
          </a:p>
          <a:p>
            <a:r>
              <a:rPr lang="en-CA" dirty="0" smtClean="0"/>
              <a:t>Laptop users want to print to network printers</a:t>
            </a:r>
          </a:p>
          <a:p>
            <a:r>
              <a:rPr lang="en-CA" dirty="0" smtClean="0"/>
              <a:t>UW software store is made easier to use</a:t>
            </a:r>
          </a:p>
          <a:p>
            <a:r>
              <a:rPr lang="en-CA" dirty="0" smtClean="0"/>
              <a:t>Instant access to various web sites, a quick searchable list</a:t>
            </a:r>
          </a:p>
          <a:p>
            <a:r>
              <a:rPr lang="en-CA" dirty="0" smtClean="0"/>
              <a:t>Users dislike entering passwords repeatedly</a:t>
            </a:r>
          </a:p>
          <a:p>
            <a:r>
              <a:rPr lang="en-CA" dirty="0" smtClean="0"/>
              <a:t>Is really a wizard, taking users through steps they could do on their own if they knew 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5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Windows – full capabilities</a:t>
            </a:r>
          </a:p>
          <a:p>
            <a:r>
              <a:rPr lang="en-CA" dirty="0" smtClean="0"/>
              <a:t>Mac OS/X – full capabilities</a:t>
            </a:r>
          </a:p>
          <a:p>
            <a:r>
              <a:rPr lang="en-CA" dirty="0" smtClean="0"/>
              <a:t>Mobile </a:t>
            </a:r>
            <a:r>
              <a:rPr lang="en-CA" dirty="0"/>
              <a:t>– reduced </a:t>
            </a:r>
            <a:r>
              <a:rPr lang="en-CA" dirty="0" smtClean="0"/>
              <a:t>functionality due to platform limitations</a:t>
            </a:r>
          </a:p>
          <a:p>
            <a:pPr lvl="1"/>
            <a:r>
              <a:rPr lang="en-CA" dirty="0" smtClean="0"/>
              <a:t>Android / BB10 – Beta</a:t>
            </a:r>
          </a:p>
          <a:p>
            <a:pPr lvl="1"/>
            <a:r>
              <a:rPr lang="en-CA" dirty="0" smtClean="0"/>
              <a:t>Apple IOS – Alpha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6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Works through NATs</a:t>
            </a:r>
          </a:p>
          <a:p>
            <a:r>
              <a:rPr lang="en-CA" dirty="0" smtClean="0"/>
              <a:t>Works through high speed and slow connections</a:t>
            </a:r>
          </a:p>
          <a:p>
            <a:r>
              <a:rPr lang="en-CA" dirty="0" smtClean="0"/>
              <a:t>On campus wireless, offsite anywhere</a:t>
            </a:r>
          </a:p>
          <a:p>
            <a:r>
              <a:rPr lang="en-CA" dirty="0" smtClean="0"/>
              <a:t>Easy </a:t>
            </a:r>
            <a:r>
              <a:rPr lang="en-CA" smtClean="0"/>
              <a:t>to configure</a:t>
            </a:r>
          </a:p>
          <a:p>
            <a:pPr marL="0" indent="0">
              <a:buNone/>
            </a:pPr>
            <a:endParaRPr lang="en-C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96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</a:t>
            </a:r>
            <a:r>
              <a:rPr lang="en-CA" dirty="0" smtClean="0"/>
              <a:t>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Enlisting beta-testers from across campus </a:t>
            </a:r>
          </a:p>
          <a:p>
            <a:r>
              <a:rPr lang="en-CA" dirty="0" smtClean="0"/>
              <a:t>Small enhancements continue to be made</a:t>
            </a:r>
          </a:p>
          <a:p>
            <a:r>
              <a:rPr lang="en-CA" dirty="0" smtClean="0"/>
              <a:t>Will begin advertising shortly</a:t>
            </a:r>
          </a:p>
          <a:p>
            <a:endParaRPr lang="en-C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732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21</TotalTime>
  <Words>180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Quotable</vt:lpstr>
      <vt:lpstr>PocketNexus   ‘if only you could put nexus     in your pocket’</vt:lpstr>
      <vt:lpstr>single signon solution for common tasks</vt:lpstr>
      <vt:lpstr>purpose</vt:lpstr>
      <vt:lpstr>clients</vt:lpstr>
      <vt:lpstr>features</vt:lpstr>
      <vt:lpstr>next steps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PocketNexus   ‘if only you could put nexus     in your pocket’</dc:title>
  <dc:creator>Erick Engelke</dc:creator>
  <cp:lastModifiedBy>Engelke, Erick E</cp:lastModifiedBy>
  <cp:revision>7</cp:revision>
  <dcterms:created xsi:type="dcterms:W3CDTF">2016-01-20T00:40:51Z</dcterms:created>
  <dcterms:modified xsi:type="dcterms:W3CDTF">2016-01-20T01:07:40Z</dcterms:modified>
</cp:coreProperties>
</file>