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4"/>
  </p:normalViewPr>
  <p:slideViewPr>
    <p:cSldViewPr snapToGrid="0" snapToObjects="1">
      <p:cViewPr varScale="1">
        <p:scale>
          <a:sx n="76" d="100"/>
          <a:sy n="76" d="100"/>
        </p:scale>
        <p:origin x="216" y="5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9/21/17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9/21/17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9/21/17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9/21/17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534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LearnLock</a:t>
            </a:r>
            <a:r>
              <a:rPr lang="en-US" dirty="0" smtClean="0"/>
              <a:t> Win10</a:t>
            </a:r>
            <a:br>
              <a:rPr lang="en-US" dirty="0" smtClean="0"/>
            </a:br>
            <a:r>
              <a:rPr lang="en-US" dirty="0" smtClean="0"/>
              <a:t>Windows 10 for Exams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Engineering Computing</a:t>
            </a:r>
          </a:p>
          <a:p>
            <a:r>
              <a:rPr lang="en-US" dirty="0" smtClean="0"/>
              <a:t>September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075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2082801"/>
            <a:ext cx="9844090" cy="3708400"/>
          </a:xfrm>
        </p:spPr>
        <p:txBody>
          <a:bodyPr/>
          <a:lstStyle/>
          <a:p>
            <a:r>
              <a:rPr lang="en-US" dirty="0" smtClean="0"/>
              <a:t>Restrict network access to a list of DNS servers</a:t>
            </a:r>
          </a:p>
          <a:p>
            <a:r>
              <a:rPr lang="en-US" dirty="0" smtClean="0"/>
              <a:t>The list of IP addresses changes dynamically</a:t>
            </a:r>
            <a:r>
              <a:rPr lang="mr-IN" dirty="0" smtClean="0"/>
              <a:t>…</a:t>
            </a:r>
            <a:r>
              <a:rPr lang="en-US" dirty="0" smtClean="0"/>
              <a:t> Cloud!</a:t>
            </a:r>
          </a:p>
          <a:p>
            <a:r>
              <a:rPr lang="en-US" dirty="0" smtClean="0"/>
              <a:t>Professor may need to restrict to NO access</a:t>
            </a:r>
          </a:p>
          <a:p>
            <a:r>
              <a:rPr lang="en-US" dirty="0" smtClean="0"/>
              <a:t>Simple firewalling causes timeouts, want instant failures</a:t>
            </a:r>
          </a:p>
          <a:p>
            <a:r>
              <a:rPr lang="en-US" dirty="0" smtClean="0"/>
              <a:t>Must be Fast for network operations</a:t>
            </a:r>
          </a:p>
          <a:p>
            <a:r>
              <a:rPr lang="en-US" dirty="0" smtClean="0"/>
              <a:t>Allow access to N: or disallow N: depending on class</a:t>
            </a:r>
          </a:p>
          <a:p>
            <a:r>
              <a:rPr lang="en-US" dirty="0" smtClean="0"/>
              <a:t>Need easy user interface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758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Previous:</a:t>
            </a:r>
            <a:br>
              <a:rPr lang="en-US" dirty="0" smtClean="0"/>
            </a:br>
            <a:r>
              <a:rPr lang="en-US" dirty="0" err="1" smtClean="0"/>
              <a:t>LearnLock</a:t>
            </a:r>
            <a:r>
              <a:rPr lang="en-US" dirty="0" smtClean="0"/>
              <a:t> Win7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438399"/>
            <a:ext cx="10018713" cy="369146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Implemented as device driver for Win 7</a:t>
            </a:r>
          </a:p>
          <a:p>
            <a:r>
              <a:rPr lang="en-US" dirty="0" smtClean="0"/>
              <a:t>Locked to DNS list and restricted NET USE type features</a:t>
            </a:r>
          </a:p>
          <a:p>
            <a:r>
              <a:rPr lang="en-US" dirty="0" smtClean="0"/>
              <a:t>Can </a:t>
            </a:r>
            <a:r>
              <a:rPr lang="en-US" dirty="0" err="1" smtClean="0"/>
              <a:t>AutoLogin</a:t>
            </a:r>
            <a:r>
              <a:rPr lang="en-US" dirty="0" smtClean="0"/>
              <a:t> to temporary accounts, no login necessary</a:t>
            </a:r>
            <a:endParaRPr lang="en-US" dirty="0"/>
          </a:p>
          <a:p>
            <a:r>
              <a:rPr lang="en-US" dirty="0" smtClean="0"/>
              <a:t>Used for several years</a:t>
            </a:r>
          </a:p>
          <a:p>
            <a:r>
              <a:rPr lang="en-US" dirty="0" smtClean="0"/>
              <a:t>Good foundation</a:t>
            </a:r>
          </a:p>
          <a:p>
            <a:r>
              <a:rPr lang="en-US" dirty="0" smtClean="0"/>
              <a:t>Slow to change settings when some of 140 computer labs are down</a:t>
            </a:r>
          </a:p>
          <a:p>
            <a:r>
              <a:rPr lang="en-US" dirty="0" smtClean="0"/>
              <a:t>GUI could use improvements</a:t>
            </a:r>
          </a:p>
          <a:p>
            <a:r>
              <a:rPr lang="en-US" dirty="0" smtClean="0"/>
              <a:t>Windows 10 is designed differently, removed several technologies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329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 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Removed several useful technologies to reduce hacking</a:t>
            </a:r>
          </a:p>
          <a:p>
            <a:r>
              <a:rPr lang="en-US" dirty="0" smtClean="0"/>
              <a:t>More complicated driver mechanisms than Win 7</a:t>
            </a:r>
          </a:p>
          <a:p>
            <a:r>
              <a:rPr lang="en-US" dirty="0" smtClean="0"/>
              <a:t>Introduces Edge and its problems</a:t>
            </a:r>
          </a:p>
          <a:p>
            <a:pPr lvl="1"/>
            <a:r>
              <a:rPr lang="en-US" dirty="0" smtClean="0"/>
              <a:t>Microsoft breaks the rules of Windows applications to try to make Edge more secure</a:t>
            </a:r>
          </a:p>
        </p:txBody>
      </p:sp>
    </p:spTree>
    <p:extLst>
      <p:ext uri="{BB962C8B-B14F-4D97-AF65-F5344CB8AC3E}">
        <p14:creationId xmlns:p14="http://schemas.microsoft.com/office/powerpoint/2010/main" val="110891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LearnLock</a:t>
            </a:r>
            <a:r>
              <a:rPr lang="en-US" dirty="0" smtClean="0"/>
              <a:t> Win10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Works with 32 and 64 bit applications</a:t>
            </a:r>
          </a:p>
          <a:p>
            <a:r>
              <a:rPr lang="en-US" dirty="0" smtClean="0"/>
              <a:t>Prevents Edge from running </a:t>
            </a:r>
            <a:r>
              <a:rPr lang="mr-IN" dirty="0" smtClean="0"/>
              <a:t>–</a:t>
            </a:r>
            <a:r>
              <a:rPr lang="en-US" dirty="0" smtClean="0"/>
              <a:t> a solution to the hack that is Edge</a:t>
            </a:r>
          </a:p>
          <a:p>
            <a:r>
              <a:rPr lang="en-US" dirty="0" smtClean="0"/>
              <a:t>New </a:t>
            </a:r>
            <a:r>
              <a:rPr lang="en-US" dirty="0" err="1" smtClean="0"/>
              <a:t>Gui</a:t>
            </a:r>
            <a:r>
              <a:rPr lang="en-US" dirty="0" smtClean="0"/>
              <a:t> is simpler</a:t>
            </a:r>
          </a:p>
          <a:p>
            <a:pPr lvl="1"/>
            <a:r>
              <a:rPr lang="en-US" dirty="0" smtClean="0"/>
              <a:t>fast: 10 seconds for any control operation</a:t>
            </a:r>
          </a:p>
          <a:p>
            <a:pPr lvl="1"/>
            <a:r>
              <a:rPr lang="en-US" dirty="0" smtClean="0"/>
              <a:t>Can redo operation just changing machines which were turned off or hung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605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8533" y="-436638"/>
            <a:ext cx="9922934" cy="7673318"/>
          </a:xfrm>
        </p:spPr>
      </p:pic>
    </p:spTree>
    <p:extLst>
      <p:ext uri="{BB962C8B-B14F-4D97-AF65-F5344CB8AC3E}">
        <p14:creationId xmlns:p14="http://schemas.microsoft.com/office/powerpoint/2010/main" val="14557437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22</TotalTime>
  <Words>204</Words>
  <Application>Microsoft Macintosh PowerPoint</Application>
  <PresentationFormat>Widescreen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Corbel</vt:lpstr>
      <vt:lpstr>Mangal</vt:lpstr>
      <vt:lpstr>Arial</vt:lpstr>
      <vt:lpstr>Parallax</vt:lpstr>
      <vt:lpstr>LearnLock Win10 Windows 10 for Exams</vt:lpstr>
      <vt:lpstr>Needs</vt:lpstr>
      <vt:lpstr>Previous: LearnLock Win7</vt:lpstr>
      <vt:lpstr>Win 10</vt:lpstr>
      <vt:lpstr>LearnLock Win10</vt:lpstr>
      <vt:lpstr>PowerPoint Presentation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LearnLock Win10 Windows 10 for Exams</dc:title>
  <dc:creator>Microsoft Office User</dc:creator>
  <cp:lastModifiedBy>Microsoft Office User</cp:lastModifiedBy>
  <cp:revision>3</cp:revision>
  <dcterms:created xsi:type="dcterms:W3CDTF">2017-09-22T01:39:00Z</dcterms:created>
  <dcterms:modified xsi:type="dcterms:W3CDTF">2017-09-22T02:01:31Z</dcterms:modified>
</cp:coreProperties>
</file>