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4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Accreditation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Engineering Computing </a:t>
            </a:r>
          </a:p>
          <a:p>
            <a:r>
              <a:rPr lang="en-CA" dirty="0" smtClean="0"/>
              <a:t>April 2018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76563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Goal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38251"/>
            <a:ext cx="8825659" cy="3984172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Provide tools for the accreditation process</a:t>
            </a:r>
          </a:p>
          <a:p>
            <a:endParaRPr lang="en-CA" dirty="0" smtClean="0"/>
          </a:p>
          <a:p>
            <a:pPr lvl="1"/>
            <a:r>
              <a:rPr lang="en-CA" dirty="0" smtClean="0"/>
              <a:t>Simplify data entry – a helpful step beyond spreadsheets</a:t>
            </a:r>
          </a:p>
          <a:p>
            <a:pPr lvl="1"/>
            <a:endParaRPr lang="en-CA" dirty="0" smtClean="0"/>
          </a:p>
          <a:p>
            <a:pPr lvl="1"/>
            <a:r>
              <a:rPr lang="en-CA" dirty="0" smtClean="0"/>
              <a:t>Enable collaboration with all Departments</a:t>
            </a:r>
          </a:p>
          <a:p>
            <a:pPr lvl="1"/>
            <a:endParaRPr lang="en-CA" dirty="0" smtClean="0"/>
          </a:p>
          <a:p>
            <a:pPr lvl="1"/>
            <a:r>
              <a:rPr lang="en-CA" dirty="0" smtClean="0"/>
              <a:t>Present the data meaningfully</a:t>
            </a:r>
          </a:p>
          <a:p>
            <a:pPr lvl="1"/>
            <a:endParaRPr lang="en-CA" dirty="0"/>
          </a:p>
          <a:p>
            <a:pPr lvl="1"/>
            <a:r>
              <a:rPr lang="en-CA" dirty="0" smtClean="0"/>
              <a:t>Allow comparisons between plans</a:t>
            </a:r>
          </a:p>
          <a:p>
            <a:pPr lvl="1"/>
            <a:endParaRPr lang="en-CA" dirty="0" smtClean="0"/>
          </a:p>
          <a:p>
            <a:pPr lvl="1"/>
            <a:r>
              <a:rPr lang="en-CA" smtClean="0"/>
              <a:t>Enable </a:t>
            </a:r>
            <a:r>
              <a:rPr lang="en-CA" dirty="0" smtClean="0"/>
              <a:t>what-if scenarios</a:t>
            </a:r>
          </a:p>
          <a:p>
            <a:pPr lvl="1"/>
            <a:endParaRPr lang="en-CA" dirty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97878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8158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People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614680" cy="341630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Christine </a:t>
            </a:r>
            <a:r>
              <a:rPr lang="en-CA" dirty="0" err="1" smtClean="0"/>
              <a:t>Moresoli</a:t>
            </a:r>
            <a:r>
              <a:rPr lang="en-CA" dirty="0" smtClean="0"/>
              <a:t>, Associate Dean Co-operative Education and Professional Affairs</a:t>
            </a:r>
          </a:p>
          <a:p>
            <a:endParaRPr lang="en-CA" dirty="0" smtClean="0"/>
          </a:p>
          <a:p>
            <a:r>
              <a:rPr lang="en-CA" dirty="0" smtClean="0"/>
              <a:t>Mark </a:t>
            </a:r>
            <a:r>
              <a:rPr lang="en-CA" dirty="0" err="1" smtClean="0"/>
              <a:t>Aagaard</a:t>
            </a:r>
            <a:r>
              <a:rPr lang="en-CA" dirty="0" smtClean="0"/>
              <a:t>, Associate Professor, E&amp;CE</a:t>
            </a:r>
          </a:p>
          <a:p>
            <a:endParaRPr lang="en-CA" dirty="0" smtClean="0"/>
          </a:p>
          <a:p>
            <a:r>
              <a:rPr lang="en-CA" dirty="0" smtClean="0"/>
              <a:t>Derek Wright, Graduate Attributes Lecturer</a:t>
            </a:r>
          </a:p>
          <a:p>
            <a:endParaRPr lang="en-CA" dirty="0" smtClean="0"/>
          </a:p>
          <a:p>
            <a:r>
              <a:rPr lang="en-CA" dirty="0" smtClean="0"/>
              <a:t>Erick Engelke, Director Engineering Computing</a:t>
            </a:r>
          </a:p>
          <a:p>
            <a:endParaRPr lang="en-CA" dirty="0" smtClean="0"/>
          </a:p>
          <a:p>
            <a:r>
              <a:rPr lang="en-CA" dirty="0" smtClean="0"/>
              <a:t>Stephan </a:t>
            </a:r>
            <a:r>
              <a:rPr lang="en-CA" dirty="0" err="1" smtClean="0"/>
              <a:t>Sempson</a:t>
            </a:r>
            <a:r>
              <a:rPr lang="en-CA" dirty="0" smtClean="0"/>
              <a:t>, Engineering Computing</a:t>
            </a:r>
          </a:p>
          <a:p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67072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</TotalTime>
  <Words>72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 Boardroom</vt:lpstr>
      <vt:lpstr>Accreditation</vt:lpstr>
      <vt:lpstr>Goal</vt:lpstr>
      <vt:lpstr>PowerPoint Presentation</vt:lpstr>
      <vt:lpstr>People</vt:lpstr>
    </vt:vector>
  </TitlesOfParts>
  <Company>University of Waterloo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Accreditation</dc:title>
  <dc:creator>Engelke, Erick E</dc:creator>
  <cp:lastModifiedBy>Engelke, Erick E</cp:lastModifiedBy>
  <cp:revision>2</cp:revision>
  <dcterms:created xsi:type="dcterms:W3CDTF">2018-04-11T16:47:03Z</dcterms:created>
  <dcterms:modified xsi:type="dcterms:W3CDTF">2018-04-11T17:00:03Z</dcterms:modified>
</cp:coreProperties>
</file>