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4/4/18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ng.uwaterloo.ca/~erick/ubunt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Ubuntu Linux on Chorus Workstations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Engineering Computing</a:t>
            </a:r>
          </a:p>
          <a:p>
            <a:r>
              <a:rPr lang="en-US" dirty="0" smtClean="0"/>
              <a:t>April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9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Supporting embedded boards sometimes requires Linux dev environment</a:t>
            </a:r>
          </a:p>
          <a:p>
            <a:pPr lvl="1"/>
            <a:r>
              <a:rPr lang="en-US" dirty="0" smtClean="0"/>
              <a:t>E&amp;CE 150 course requires Linux in a few weeks</a:t>
            </a:r>
          </a:p>
          <a:p>
            <a:pPr lvl="1"/>
            <a:r>
              <a:rPr lang="en-US" dirty="0" smtClean="0"/>
              <a:t>Some upper year programs need </a:t>
            </a:r>
            <a:r>
              <a:rPr lang="en-US" dirty="0"/>
              <a:t>L</a:t>
            </a:r>
            <a:r>
              <a:rPr lang="en-US" dirty="0" smtClean="0"/>
              <a:t>inux apps too</a:t>
            </a:r>
          </a:p>
          <a:p>
            <a:pPr lvl="1"/>
            <a:r>
              <a:rPr lang="en-US" dirty="0" smtClean="0"/>
              <a:t>Do not want to spend money on additional hardware or support FTEs</a:t>
            </a:r>
          </a:p>
          <a:p>
            <a:pPr lvl="1"/>
            <a:endParaRPr lang="en-US" dirty="0"/>
          </a:p>
          <a:p>
            <a:r>
              <a:rPr lang="en-US" dirty="0" smtClean="0"/>
              <a:t>Students want some Unix/Linux training before </a:t>
            </a:r>
            <a:r>
              <a:rPr lang="en-US" dirty="0" err="1" smtClean="0"/>
              <a:t>workterms</a:t>
            </a:r>
            <a:endParaRPr lang="en-US" dirty="0" smtClean="0"/>
          </a:p>
          <a:p>
            <a:pPr lvl="1"/>
            <a:r>
              <a:rPr lang="en-US" dirty="0" smtClean="0"/>
              <a:t>Both course related and </a:t>
            </a:r>
            <a:r>
              <a:rPr lang="en-US" dirty="0" err="1" smtClean="0"/>
              <a:t>EngSoc</a:t>
            </a:r>
            <a:r>
              <a:rPr lang="en-US" dirty="0" smtClean="0"/>
              <a:t> training</a:t>
            </a:r>
          </a:p>
          <a:p>
            <a:pPr lvl="1"/>
            <a:endParaRPr lang="en-US" dirty="0"/>
          </a:p>
          <a:p>
            <a:r>
              <a:rPr lang="en-US" dirty="0" smtClean="0"/>
              <a:t>Bring Your Own Computer (BYOC) often wastes instructor and class time configuring systems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19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713" y="746125"/>
            <a:ext cx="5240636" cy="5472113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638554" cy="3094485"/>
          </a:xfrm>
        </p:spPr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Virtual Box allows Linux as a user </a:t>
            </a:r>
            <a:r>
              <a:rPr lang="en-US" dirty="0" smtClean="0"/>
              <a:t>process on any equipped Chorus Windows station</a:t>
            </a:r>
            <a:endParaRPr lang="en-US" dirty="0" smtClean="0"/>
          </a:p>
          <a:p>
            <a:pPr marL="742950" lvl="1" indent="-285750">
              <a:buFont typeface="Arial" charset="0"/>
              <a:buChar char="•"/>
            </a:pPr>
            <a:r>
              <a:rPr lang="en-US" dirty="0" smtClean="0"/>
              <a:t>Full Linux 64 bit, multi-core OS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We had to write a Windows driver to support full user space access with no Administrative privileges</a:t>
            </a:r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NAT for TCP/IP access </a:t>
            </a:r>
            <a:r>
              <a:rPr lang="mr-IN" dirty="0" smtClean="0"/>
              <a:t>–</a:t>
            </a:r>
            <a:r>
              <a:rPr lang="en-US" dirty="0" smtClean="0"/>
              <a:t> security enforced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dirty="0" smtClean="0"/>
              <a:t>cannot run a network server</a:t>
            </a: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141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Experience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713" y="746125"/>
            <a:ext cx="5240636" cy="547211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Student can be root user in a padded cell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Can  fully customize the environment 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Padded cell prevents students from interfering with future users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2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Virtualized Disk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Linux OS and file space is totally virtualized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16 GB </a:t>
            </a:r>
            <a:r>
              <a:rPr lang="en-US" dirty="0" err="1" smtClean="0"/>
              <a:t>readonly</a:t>
            </a:r>
            <a:r>
              <a:rPr lang="en-US" dirty="0" smtClean="0"/>
              <a:t> image union a small filesystem, </a:t>
            </a:r>
            <a:r>
              <a:rPr lang="en-US" dirty="0" err="1" smtClean="0"/>
              <a:t>growable</a:t>
            </a:r>
            <a:r>
              <a:rPr lang="en-US" dirty="0" smtClean="0"/>
              <a:t> by another 16GB.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User </a:t>
            </a:r>
            <a:r>
              <a:rPr lang="en-US" dirty="0" err="1" smtClean="0"/>
              <a:t>customations</a:t>
            </a:r>
            <a:r>
              <a:rPr lang="en-US" dirty="0" smtClean="0"/>
              <a:t> start as a 70kB changelog to the base image</a:t>
            </a:r>
          </a:p>
          <a:p>
            <a:pPr marL="285750" indent="-285750">
              <a:buFont typeface="Arial" charset="0"/>
              <a:buChar char="•"/>
            </a:pPr>
            <a:endParaRPr lang="en-US" dirty="0"/>
          </a:p>
          <a:p>
            <a:pPr marL="285750" indent="-285750">
              <a:buFont typeface="Arial" charset="0"/>
              <a:buChar char="•"/>
            </a:pP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0713" y="746125"/>
            <a:ext cx="5240636" cy="5472113"/>
          </a:xfrm>
        </p:spPr>
      </p:pic>
    </p:spTree>
    <p:extLst>
      <p:ext uri="{BB962C8B-B14F-4D97-AF65-F5344CB8AC3E}">
        <p14:creationId xmlns:p14="http://schemas.microsoft.com/office/powerpoint/2010/main" val="354732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Directory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Home directory is mostly used as scratch space</a:t>
            </a:r>
          </a:p>
          <a:p>
            <a:pPr lvl="1"/>
            <a:r>
              <a:rPr lang="en-US" dirty="0" err="1" smtClean="0"/>
              <a:t>Eg</a:t>
            </a:r>
            <a:r>
              <a:rPr lang="en-US" dirty="0" smtClean="0"/>
              <a:t>. Object and binary files after compilation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separate ./home subdirectory points to shared chorus/nexus N: drive</a:t>
            </a:r>
          </a:p>
          <a:p>
            <a:pPr lvl="1"/>
            <a:r>
              <a:rPr lang="en-US" dirty="0" smtClean="0"/>
              <a:t>Students can permanently and safely store data on N:</a:t>
            </a:r>
          </a:p>
          <a:p>
            <a:pPr lvl="1"/>
            <a:endParaRPr lang="en-US" dirty="0"/>
          </a:p>
          <a:p>
            <a:r>
              <a:rPr lang="en-US" dirty="0" smtClean="0"/>
              <a:t>Applications in Linux and Windows can share data through the N: drive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06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clipboard (cut/paste in either Windows or Linux)</a:t>
            </a:r>
          </a:p>
          <a:p>
            <a:endParaRPr lang="en-US" dirty="0"/>
          </a:p>
          <a:p>
            <a:r>
              <a:rPr lang="en-US" dirty="0" smtClean="0"/>
              <a:t>Shared home subdirectory on Nexus/Chorus server</a:t>
            </a:r>
          </a:p>
          <a:p>
            <a:endParaRPr lang="en-US" dirty="0" smtClean="0"/>
          </a:p>
          <a:p>
            <a:r>
              <a:rPr lang="en-US" dirty="0" smtClean="0"/>
              <a:t>Full privileges on a 64 bit </a:t>
            </a:r>
            <a:r>
              <a:rPr lang="en-US" dirty="0" err="1" smtClean="0"/>
              <a:t>linux</a:t>
            </a:r>
            <a:r>
              <a:rPr lang="en-US" dirty="0" smtClean="0"/>
              <a:t> system with support for multiprocessing</a:t>
            </a:r>
          </a:p>
          <a:p>
            <a:endParaRPr lang="en-US" dirty="0"/>
          </a:p>
          <a:p>
            <a:r>
              <a:rPr lang="en-US" dirty="0" smtClean="0"/>
              <a:t>Documentation web page</a:t>
            </a:r>
          </a:p>
          <a:p>
            <a:pPr lvl="1"/>
            <a:r>
              <a:rPr lang="en-US" dirty="0" smtClean="0">
                <a:hlinkClick r:id="rId2"/>
              </a:rPr>
              <a:t>http://www.eng.uwaterloo.ca/~erick/ubuntu.html</a:t>
            </a:r>
            <a:r>
              <a:rPr lang="en-US" smtClean="0"/>
              <a:t> </a:t>
            </a:r>
            <a:r>
              <a:rPr lang="en-US" dirty="0" smtClean="0"/>
              <a:t>(latest updates)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176411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29</TotalTime>
  <Words>281</Words>
  <Application>Microsoft Macintosh PowerPoint</Application>
  <PresentationFormat>Widescreen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Mangal</vt:lpstr>
      <vt:lpstr>Vapor Trail</vt:lpstr>
      <vt:lpstr>Ubuntu Linux on Chorus Workstations</vt:lpstr>
      <vt:lpstr>Need</vt:lpstr>
      <vt:lpstr>Virtualization</vt:lpstr>
      <vt:lpstr>Full Experience</vt:lpstr>
      <vt:lpstr>Virtualized Disk</vt:lpstr>
      <vt:lpstr>Home Directory</vt:lpstr>
      <vt:lpstr>User Experience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Ubuntu Linux on Chorus Workstations</dc:title>
  <dc:creator>Erick Engelke</dc:creator>
  <cp:lastModifiedBy>Erick Engelke</cp:lastModifiedBy>
  <cp:revision>6</cp:revision>
  <dcterms:created xsi:type="dcterms:W3CDTF">2018-04-04T22:50:59Z</dcterms:created>
  <dcterms:modified xsi:type="dcterms:W3CDTF">2018-04-04T23:21:34Z</dcterms:modified>
</cp:coreProperties>
</file>