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 varScale="1">
        <p:scale>
          <a:sx n="90" d="100"/>
          <a:sy n="90" d="100"/>
        </p:scale>
        <p:origin x="232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0E04-C2E5-5A4F-91A6-78CBCFE79F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engAdvisor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381C7-30D6-E746-9B65-A14595F4F0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3807" y="3531204"/>
            <a:ext cx="8711045" cy="16188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Erick Engelke</a:t>
            </a:r>
          </a:p>
          <a:p>
            <a:r>
              <a:rPr lang="en-US" dirty="0"/>
              <a:t>Engineering Computing</a:t>
            </a:r>
          </a:p>
          <a:p>
            <a:r>
              <a:rPr lang="en-US" dirty="0"/>
              <a:t>Faculty of Engineering</a:t>
            </a:r>
          </a:p>
          <a:p>
            <a:r>
              <a:rPr lang="en-US" dirty="0" err="1"/>
              <a:t>Erick@uwaterloo.CA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0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71F4-B42E-BE4C-9B6D-69599518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277A-B50D-134B-AFE4-0E045EC19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advisors time-sensitive information about students before they fall far behind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6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D58DF-95BD-D046-879D-2389B3CA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795681"/>
          </a:xfrm>
        </p:spPr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A78C1-1C68-334F-B1E2-F1123A034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7564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Allow instructors’ near real-time course marks to be made available to advisors</a:t>
            </a:r>
          </a:p>
          <a:p>
            <a:r>
              <a:rPr lang="en-US" dirty="0"/>
              <a:t>Allow easy import of the Instructor marking data (currently spreadsheets)</a:t>
            </a:r>
          </a:p>
          <a:p>
            <a:r>
              <a:rPr lang="en-US" dirty="0"/>
              <a:t>Sort data by entry date – shows labs, tests, </a:t>
            </a:r>
            <a:r>
              <a:rPr lang="en-US" dirty="0" err="1"/>
              <a:t>cdts</a:t>
            </a:r>
            <a:r>
              <a:rPr lang="en-US" dirty="0"/>
              <a:t>, midterms and exams in sequence</a:t>
            </a:r>
          </a:p>
          <a:p>
            <a:r>
              <a:rPr lang="en-US" dirty="0"/>
              <a:t>Given a student (ID number or a tap with </a:t>
            </a:r>
            <a:r>
              <a:rPr lang="en-US" dirty="0" err="1"/>
              <a:t>Watcard</a:t>
            </a:r>
            <a:r>
              <a:rPr lang="en-US" dirty="0"/>
              <a:t>), display current term course stats</a:t>
            </a:r>
          </a:p>
          <a:p>
            <a:r>
              <a:rPr lang="en-US" dirty="0"/>
              <a:t>Maintain notes about each student’s housing,  family home, extracurricular activities, etc.</a:t>
            </a:r>
          </a:p>
          <a:p>
            <a:r>
              <a:rPr lang="en-US" dirty="0"/>
              <a:t>Secure system to just advisors and Associate Dean</a:t>
            </a:r>
          </a:p>
          <a:p>
            <a:r>
              <a:rPr lang="en-US" dirty="0"/>
              <a:t>Future options for data mining</a:t>
            </a:r>
          </a:p>
          <a:p>
            <a:r>
              <a:rPr lang="en-US" dirty="0"/>
              <a:t>Supports Cell Phone / Tablet access through responsive design</a:t>
            </a:r>
          </a:p>
        </p:txBody>
      </p:sp>
    </p:spTree>
    <p:extLst>
      <p:ext uri="{BB962C8B-B14F-4D97-AF65-F5344CB8AC3E}">
        <p14:creationId xmlns:p14="http://schemas.microsoft.com/office/powerpoint/2010/main" val="2779995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FEE5-3126-AD41-A32F-70F637D6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User Interface</a:t>
            </a:r>
            <a:br>
              <a:rPr lang="en-US" dirty="0"/>
            </a:br>
            <a:r>
              <a:rPr lang="en-US" dirty="0"/>
              <a:t>Main Menu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8B0928-8867-8143-A82E-1D005C4CE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5" t="9480" r="52848" b="41648"/>
          <a:stretch/>
        </p:blipFill>
        <p:spPr>
          <a:xfrm>
            <a:off x="1451579" y="1971675"/>
            <a:ext cx="6035070" cy="414838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CB677C-284A-F644-8CBE-00112A8BA40F}"/>
              </a:ext>
            </a:extLst>
          </p:cNvPr>
          <p:cNvSpPr txBox="1"/>
          <p:nvPr/>
        </p:nvSpPr>
        <p:spPr>
          <a:xfrm>
            <a:off x="7800975" y="2128838"/>
            <a:ext cx="3253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options are to</a:t>
            </a:r>
          </a:p>
          <a:p>
            <a:r>
              <a:rPr lang="en-US" dirty="0"/>
              <a:t>view a student’s record</a:t>
            </a:r>
          </a:p>
          <a:p>
            <a:r>
              <a:rPr lang="en-US" dirty="0"/>
              <a:t>or upload marks for a course. </a:t>
            </a:r>
          </a:p>
          <a:p>
            <a:endParaRPr lang="en-US" dirty="0"/>
          </a:p>
          <a:p>
            <a:r>
              <a:rPr lang="en-US" dirty="0"/>
              <a:t>Supports </a:t>
            </a:r>
            <a:r>
              <a:rPr lang="en-US" dirty="0" err="1"/>
              <a:t>Watcard</a:t>
            </a:r>
            <a:r>
              <a:rPr lang="en-US" dirty="0"/>
              <a:t> readers to automatically bring up the appropriate student record.</a:t>
            </a:r>
          </a:p>
        </p:txBody>
      </p:sp>
    </p:spTree>
    <p:extLst>
      <p:ext uri="{BB962C8B-B14F-4D97-AF65-F5344CB8AC3E}">
        <p14:creationId xmlns:p14="http://schemas.microsoft.com/office/powerpoint/2010/main" val="247801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0632-A839-424F-9F6F-994C4B8C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Marks CSV File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730254-57AC-1A40-9353-449373C0C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74" t="9894" r="60268" b="39577"/>
          <a:stretch/>
        </p:blipFill>
        <p:spPr>
          <a:xfrm>
            <a:off x="1728788" y="2000249"/>
            <a:ext cx="4729162" cy="406308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EE0552-EC5D-974A-BE1B-3910E90A4541}"/>
              </a:ext>
            </a:extLst>
          </p:cNvPr>
          <p:cNvSpPr txBox="1"/>
          <p:nvPr/>
        </p:nvSpPr>
        <p:spPr>
          <a:xfrm>
            <a:off x="6772275" y="2214563"/>
            <a:ext cx="4080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a few facts then upload the CSV file</a:t>
            </a:r>
          </a:p>
        </p:txBody>
      </p:sp>
    </p:spTree>
    <p:extLst>
      <p:ext uri="{BB962C8B-B14F-4D97-AF65-F5344CB8AC3E}">
        <p14:creationId xmlns:p14="http://schemas.microsoft.com/office/powerpoint/2010/main" val="405874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2E98-E5D7-6D40-8191-473622EF8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71" y="168167"/>
            <a:ext cx="10785083" cy="1685588"/>
          </a:xfrm>
        </p:spPr>
        <p:txBody>
          <a:bodyPr/>
          <a:lstStyle/>
          <a:p>
            <a:r>
              <a:rPr lang="en-US" dirty="0"/>
              <a:t>Student Marks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36A183-5A71-2746-9510-51FC87A5E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71" y="1366345"/>
            <a:ext cx="11364812" cy="468713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BDF8D1-E1C5-F34B-905F-5049BBEE8936}"/>
              </a:ext>
            </a:extLst>
          </p:cNvPr>
          <p:cNvSpPr txBox="1"/>
          <p:nvPr/>
        </p:nvSpPr>
        <p:spPr>
          <a:xfrm>
            <a:off x="4529959" y="147145"/>
            <a:ext cx="4432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Student Mark : Class Average </a:t>
            </a:r>
          </a:p>
          <a:p>
            <a:r>
              <a:rPr lang="en-US" dirty="0"/>
              <a:t>- Supports Advisor notes for future reference</a:t>
            </a:r>
          </a:p>
          <a:p>
            <a:r>
              <a:rPr lang="en-US" dirty="0"/>
              <a:t>- Links to Email program</a:t>
            </a:r>
          </a:p>
          <a:p>
            <a:r>
              <a:rPr lang="en-US" dirty="0"/>
              <a:t>- Color coding shows percentages at a glance</a:t>
            </a:r>
          </a:p>
        </p:txBody>
      </p:sp>
    </p:spTree>
    <p:extLst>
      <p:ext uri="{BB962C8B-B14F-4D97-AF65-F5344CB8AC3E}">
        <p14:creationId xmlns:p14="http://schemas.microsoft.com/office/powerpoint/2010/main" val="21855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3915-BF77-6F49-A0D0-9249F4A8F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Few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E4BAD-E9F7-FA40-ACA1-4365289C9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Spreadsheets have students in rows starting with student number,</a:t>
            </a:r>
          </a:p>
          <a:p>
            <a:r>
              <a:rPr lang="en-US" dirty="0"/>
              <a:t>Spreadsheets have use numeric grades in column (non-numeric data columns ignored)</a:t>
            </a:r>
          </a:p>
          <a:p>
            <a:r>
              <a:rPr lang="en-US" dirty="0"/>
              <a:t>Spreadsheets uploaded weekly (roughly) to reflect assignments, labs, midterms,…</a:t>
            </a:r>
          </a:p>
        </p:txBody>
      </p:sp>
    </p:spTree>
    <p:extLst>
      <p:ext uri="{BB962C8B-B14F-4D97-AF65-F5344CB8AC3E}">
        <p14:creationId xmlns:p14="http://schemas.microsoft.com/office/powerpoint/2010/main" val="82994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FC4AE-C898-8046-B065-9EF4AFF2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FE351-05D5-1F4E-8E60-D8FFC50BE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may be enhanced as needed</a:t>
            </a:r>
          </a:p>
          <a:p>
            <a:r>
              <a:rPr lang="en-US" dirty="0"/>
              <a:t>Open to suggestions to better meet advisor needs</a:t>
            </a:r>
          </a:p>
          <a:p>
            <a:r>
              <a:rPr lang="en-US" dirty="0"/>
              <a:t>OAT integration will add photos and past course marks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31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</TotalTime>
  <Words>258</Words>
  <Application>Microsoft Macintosh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engAdvisor</vt:lpstr>
      <vt:lpstr>Primary Goal</vt:lpstr>
      <vt:lpstr>Strategy</vt:lpstr>
      <vt:lpstr>Clean User Interface Main Menu</vt:lpstr>
      <vt:lpstr>Add Marks CSV File</vt:lpstr>
      <vt:lpstr>Student Marks</vt:lpstr>
      <vt:lpstr>Few Assumptions</vt:lpstr>
      <vt:lpstr>Considerations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engAdvisor</dc:title>
  <dc:creator>Erick Engelke</dc:creator>
  <cp:lastModifiedBy>Erick Engelke</cp:lastModifiedBy>
  <cp:revision>7</cp:revision>
  <dcterms:created xsi:type="dcterms:W3CDTF">2019-05-10T02:39:30Z</dcterms:created>
  <dcterms:modified xsi:type="dcterms:W3CDTF">2019-05-10T03:37:20Z</dcterms:modified>
</cp:coreProperties>
</file>