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/>
    <p:restoredTop sz="94663"/>
  </p:normalViewPr>
  <p:slideViewPr>
    <p:cSldViewPr snapToGrid="0" snapToObjects="1">
      <p:cViewPr varScale="1">
        <p:scale>
          <a:sx n="87" d="100"/>
          <a:sy n="87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53898-F406-4BC6-9D25-9C9D85E6CD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3B3913-AAB8-47C1-8964-BA6CC682EF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The University of Waterloo has an automated system assisting the hiring of permanent but not temporary faculty and staff</a:t>
          </a:r>
        </a:p>
      </dgm:t>
    </dgm:pt>
    <dgm:pt modelId="{ECBA283D-C994-40F2-9B76-38E88C06184F}" type="parTrans" cxnId="{31D94136-E5FD-482A-81C7-E611778EF1D8}">
      <dgm:prSet/>
      <dgm:spPr/>
      <dgm:t>
        <a:bodyPr/>
        <a:lstStyle/>
        <a:p>
          <a:endParaRPr lang="en-US"/>
        </a:p>
      </dgm:t>
    </dgm:pt>
    <dgm:pt modelId="{78EB5AB8-21E0-45C3-BABF-16E98E6A7B39}" type="sibTrans" cxnId="{31D94136-E5FD-482A-81C7-E611778EF1D8}">
      <dgm:prSet/>
      <dgm:spPr/>
      <dgm:t>
        <a:bodyPr/>
        <a:lstStyle/>
        <a:p>
          <a:endParaRPr lang="en-US"/>
        </a:p>
      </dgm:t>
    </dgm:pt>
    <dgm:pt modelId="{E8799D42-E89E-42AE-925E-B2393EADFA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The faculties also hire hundreds of temporary faculty and staff per year for a variety of roles: Research, Teaching, Supervising, etc.</a:t>
          </a:r>
        </a:p>
      </dgm:t>
    </dgm:pt>
    <dgm:pt modelId="{410BA63C-B0AF-4BE5-9CD1-18E061E05E4C}" type="parTrans" cxnId="{E52D788E-BC0E-44C2-B3FF-0A0962D6F0E9}">
      <dgm:prSet/>
      <dgm:spPr/>
      <dgm:t>
        <a:bodyPr/>
        <a:lstStyle/>
        <a:p>
          <a:endParaRPr lang="en-US"/>
        </a:p>
      </dgm:t>
    </dgm:pt>
    <dgm:pt modelId="{58280B30-9320-4C9D-B917-38D2579E4515}" type="sibTrans" cxnId="{E52D788E-BC0E-44C2-B3FF-0A0962D6F0E9}">
      <dgm:prSet/>
      <dgm:spPr/>
      <dgm:t>
        <a:bodyPr/>
        <a:lstStyle/>
        <a:p>
          <a:endParaRPr lang="en-US"/>
        </a:p>
      </dgm:t>
    </dgm:pt>
    <dgm:pt modelId="{CDCDF0F8-BA58-474F-AFA1-78299C3B26BF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F25E5B2B-E060-4651-9420-9237386E19F8}" type="parTrans" cxnId="{903CD088-C64C-42EB-854A-BA61887DAD3E}">
      <dgm:prSet/>
      <dgm:spPr/>
      <dgm:t>
        <a:bodyPr/>
        <a:lstStyle/>
        <a:p>
          <a:endParaRPr lang="en-US"/>
        </a:p>
      </dgm:t>
    </dgm:pt>
    <dgm:pt modelId="{FB952C7B-2911-4E9F-A119-F52960A59FCE}" type="sibTrans" cxnId="{903CD088-C64C-42EB-854A-BA61887DAD3E}">
      <dgm:prSet/>
      <dgm:spPr/>
      <dgm:t>
        <a:bodyPr/>
        <a:lstStyle/>
        <a:p>
          <a:endParaRPr lang="en-US"/>
        </a:p>
      </dgm:t>
    </dgm:pt>
    <dgm:pt modelId="{57C3F3C7-24A0-4D77-95C8-B7CD68A9A7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The paper process was slow, inefficient, and papers could be lost in transit between signatories.  Decision made to move to 21</a:t>
          </a:r>
          <a:r>
            <a:rPr lang="en-US" baseline="30000" dirty="0">
              <a:solidFill>
                <a:schemeClr val="tx1"/>
              </a:solidFill>
            </a:rPr>
            <a:t>st</a:t>
          </a:r>
          <a:r>
            <a:rPr lang="en-US" dirty="0">
              <a:solidFill>
                <a:schemeClr val="tx1"/>
              </a:solidFill>
            </a:rPr>
            <a:t> Century solution</a:t>
          </a:r>
        </a:p>
      </dgm:t>
    </dgm:pt>
    <dgm:pt modelId="{ADED37A2-71C8-4C37-A056-E95DCDD88FC4}" type="parTrans" cxnId="{C9F9BC2C-3D3B-4D10-9323-D9248BA447E1}">
      <dgm:prSet/>
      <dgm:spPr/>
      <dgm:t>
        <a:bodyPr/>
        <a:lstStyle/>
        <a:p>
          <a:endParaRPr lang="en-US"/>
        </a:p>
      </dgm:t>
    </dgm:pt>
    <dgm:pt modelId="{14D641D7-DC85-4988-83E1-3065F26182EA}" type="sibTrans" cxnId="{C9F9BC2C-3D3B-4D10-9323-D9248BA447E1}">
      <dgm:prSet/>
      <dgm:spPr/>
      <dgm:t>
        <a:bodyPr/>
        <a:lstStyle/>
        <a:p>
          <a:endParaRPr lang="en-US"/>
        </a:p>
      </dgm:t>
    </dgm:pt>
    <dgm:pt modelId="{97716846-127C-46C3-AC5A-AB83C176F0D5}" type="pres">
      <dgm:prSet presAssocID="{59553898-F406-4BC6-9D25-9C9D85E6CD56}" presName="root" presStyleCnt="0">
        <dgm:presLayoutVars>
          <dgm:dir/>
          <dgm:resizeHandles val="exact"/>
        </dgm:presLayoutVars>
      </dgm:prSet>
      <dgm:spPr/>
    </dgm:pt>
    <dgm:pt modelId="{CDC15DF0-3BD0-4667-8D34-0B69DF25BDDE}" type="pres">
      <dgm:prSet presAssocID="{DC3B3913-AAB8-47C1-8964-BA6CC682EFD1}" presName="compNode" presStyleCnt="0"/>
      <dgm:spPr/>
    </dgm:pt>
    <dgm:pt modelId="{F67BEF69-4A4D-4CB4-803E-0FB5DBCD4BA7}" type="pres">
      <dgm:prSet presAssocID="{DC3B3913-AAB8-47C1-8964-BA6CC682EFD1}" presName="bgRect" presStyleLbl="bgShp" presStyleIdx="0" presStyleCnt="3"/>
      <dgm:spPr/>
    </dgm:pt>
    <dgm:pt modelId="{1D68EDCA-47E7-43AE-890F-44F3C0E376DA}" type="pres">
      <dgm:prSet presAssocID="{DC3B3913-AAB8-47C1-8964-BA6CC682EF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750072C-594E-458C-9375-17E97C0765A5}" type="pres">
      <dgm:prSet presAssocID="{DC3B3913-AAB8-47C1-8964-BA6CC682EFD1}" presName="spaceRect" presStyleCnt="0"/>
      <dgm:spPr/>
    </dgm:pt>
    <dgm:pt modelId="{40DADE2E-3202-4004-B6C0-5ECDA80BE8C2}" type="pres">
      <dgm:prSet presAssocID="{DC3B3913-AAB8-47C1-8964-BA6CC682EFD1}" presName="parTx" presStyleLbl="revTx" presStyleIdx="0" presStyleCnt="4">
        <dgm:presLayoutVars>
          <dgm:chMax val="0"/>
          <dgm:chPref val="0"/>
        </dgm:presLayoutVars>
      </dgm:prSet>
      <dgm:spPr/>
    </dgm:pt>
    <dgm:pt modelId="{DB17FFBE-1B9B-482F-8410-72CCC6B679B2}" type="pres">
      <dgm:prSet presAssocID="{78EB5AB8-21E0-45C3-BABF-16E98E6A7B39}" presName="sibTrans" presStyleCnt="0"/>
      <dgm:spPr/>
    </dgm:pt>
    <dgm:pt modelId="{63C2E091-2DAA-4A48-B52B-5DE85F5531C3}" type="pres">
      <dgm:prSet presAssocID="{E8799D42-E89E-42AE-925E-B2393EADFA57}" presName="compNode" presStyleCnt="0"/>
      <dgm:spPr/>
    </dgm:pt>
    <dgm:pt modelId="{B2BEE57D-2305-473C-9C2B-A1E103C3E6F2}" type="pres">
      <dgm:prSet presAssocID="{E8799D42-E89E-42AE-925E-B2393EADFA57}" presName="bgRect" presStyleLbl="bgShp" presStyleIdx="1" presStyleCnt="3" custLinFactNeighborX="3263"/>
      <dgm:spPr/>
    </dgm:pt>
    <dgm:pt modelId="{5B570B98-1AAF-4241-BAA0-AB1E49DCBC6D}" type="pres">
      <dgm:prSet presAssocID="{E8799D42-E89E-42AE-925E-B2393EADFA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DE3342B-BF8E-4A12-8542-8FD6CDB976D4}" type="pres">
      <dgm:prSet presAssocID="{E8799D42-E89E-42AE-925E-B2393EADFA57}" presName="spaceRect" presStyleCnt="0"/>
      <dgm:spPr/>
    </dgm:pt>
    <dgm:pt modelId="{7EC97DE8-2D83-400E-B414-6A2171C4DB4D}" type="pres">
      <dgm:prSet presAssocID="{E8799D42-E89E-42AE-925E-B2393EADFA57}" presName="parTx" presStyleLbl="revTx" presStyleIdx="1" presStyleCnt="4" custScaleX="144867" custLinFactNeighborX="21280">
        <dgm:presLayoutVars>
          <dgm:chMax val="0"/>
          <dgm:chPref val="0"/>
        </dgm:presLayoutVars>
      </dgm:prSet>
      <dgm:spPr/>
    </dgm:pt>
    <dgm:pt modelId="{642D6585-697B-4318-B298-1D47F941E25E}" type="pres">
      <dgm:prSet presAssocID="{E8799D42-E89E-42AE-925E-B2393EADFA57}" presName="desTx" presStyleLbl="revTx" presStyleIdx="2" presStyleCnt="4">
        <dgm:presLayoutVars/>
      </dgm:prSet>
      <dgm:spPr/>
    </dgm:pt>
    <dgm:pt modelId="{630E274D-AD05-4DAA-9FE2-94BCBE2787D9}" type="pres">
      <dgm:prSet presAssocID="{58280B30-9320-4C9D-B917-38D2579E4515}" presName="sibTrans" presStyleCnt="0"/>
      <dgm:spPr/>
    </dgm:pt>
    <dgm:pt modelId="{5947F61E-3E65-4F04-8246-9861F2FC1B66}" type="pres">
      <dgm:prSet presAssocID="{57C3F3C7-24A0-4D77-95C8-B7CD68A9A798}" presName="compNode" presStyleCnt="0"/>
      <dgm:spPr/>
    </dgm:pt>
    <dgm:pt modelId="{1FF69669-BBF0-40E9-9096-63CFEB7832EC}" type="pres">
      <dgm:prSet presAssocID="{57C3F3C7-24A0-4D77-95C8-B7CD68A9A798}" presName="bgRect" presStyleLbl="bgShp" presStyleIdx="2" presStyleCnt="3"/>
      <dgm:spPr/>
    </dgm:pt>
    <dgm:pt modelId="{6A5A770A-66CB-4321-A981-1B90541C849A}" type="pres">
      <dgm:prSet presAssocID="{57C3F3C7-24A0-4D77-95C8-B7CD68A9A7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2B58EA74-358F-4476-8418-E20D6C1B7D08}" type="pres">
      <dgm:prSet presAssocID="{57C3F3C7-24A0-4D77-95C8-B7CD68A9A798}" presName="spaceRect" presStyleCnt="0"/>
      <dgm:spPr/>
    </dgm:pt>
    <dgm:pt modelId="{F00EC3E7-27E6-465F-BD16-C3D140FB7FC9}" type="pres">
      <dgm:prSet presAssocID="{57C3F3C7-24A0-4D77-95C8-B7CD68A9A7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BC30A0D-2CB4-4943-8C54-3CB7FF577FED}" type="presOf" srcId="{CDCDF0F8-BA58-474F-AFA1-78299C3B26BF}" destId="{642D6585-697B-4318-B298-1D47F941E25E}" srcOrd="0" destOrd="0" presId="urn:microsoft.com/office/officeart/2018/2/layout/IconVerticalSolidList"/>
    <dgm:cxn modelId="{4DBB9023-406E-4259-BC70-2265EA976CEF}" type="presOf" srcId="{57C3F3C7-24A0-4D77-95C8-B7CD68A9A798}" destId="{F00EC3E7-27E6-465F-BD16-C3D140FB7FC9}" srcOrd="0" destOrd="0" presId="urn:microsoft.com/office/officeart/2018/2/layout/IconVerticalSolidList"/>
    <dgm:cxn modelId="{C9F9BC2C-3D3B-4D10-9323-D9248BA447E1}" srcId="{59553898-F406-4BC6-9D25-9C9D85E6CD56}" destId="{57C3F3C7-24A0-4D77-95C8-B7CD68A9A798}" srcOrd="2" destOrd="0" parTransId="{ADED37A2-71C8-4C37-A056-E95DCDD88FC4}" sibTransId="{14D641D7-DC85-4988-83E1-3065F26182EA}"/>
    <dgm:cxn modelId="{31D94136-E5FD-482A-81C7-E611778EF1D8}" srcId="{59553898-F406-4BC6-9D25-9C9D85E6CD56}" destId="{DC3B3913-AAB8-47C1-8964-BA6CC682EFD1}" srcOrd="0" destOrd="0" parTransId="{ECBA283D-C994-40F2-9B76-38E88C06184F}" sibTransId="{78EB5AB8-21E0-45C3-BABF-16E98E6A7B39}"/>
    <dgm:cxn modelId="{04971E48-0C23-4D30-BA23-6589597B5E0B}" type="presOf" srcId="{59553898-F406-4BC6-9D25-9C9D85E6CD56}" destId="{97716846-127C-46C3-AC5A-AB83C176F0D5}" srcOrd="0" destOrd="0" presId="urn:microsoft.com/office/officeart/2018/2/layout/IconVerticalSolidList"/>
    <dgm:cxn modelId="{371BA282-4EFE-442F-9004-9C4F20E483BE}" type="presOf" srcId="{E8799D42-E89E-42AE-925E-B2393EADFA57}" destId="{7EC97DE8-2D83-400E-B414-6A2171C4DB4D}" srcOrd="0" destOrd="0" presId="urn:microsoft.com/office/officeart/2018/2/layout/IconVerticalSolidList"/>
    <dgm:cxn modelId="{903CD088-C64C-42EB-854A-BA61887DAD3E}" srcId="{E8799D42-E89E-42AE-925E-B2393EADFA57}" destId="{CDCDF0F8-BA58-474F-AFA1-78299C3B26BF}" srcOrd="0" destOrd="0" parTransId="{F25E5B2B-E060-4651-9420-9237386E19F8}" sibTransId="{FB952C7B-2911-4E9F-A119-F52960A59FCE}"/>
    <dgm:cxn modelId="{E52D788E-BC0E-44C2-B3FF-0A0962D6F0E9}" srcId="{59553898-F406-4BC6-9D25-9C9D85E6CD56}" destId="{E8799D42-E89E-42AE-925E-B2393EADFA57}" srcOrd="1" destOrd="0" parTransId="{410BA63C-B0AF-4BE5-9CD1-18E061E05E4C}" sibTransId="{58280B30-9320-4C9D-B917-38D2579E4515}"/>
    <dgm:cxn modelId="{8A6B61A1-5BBA-498A-B5B1-191D0A71D78A}" type="presOf" srcId="{DC3B3913-AAB8-47C1-8964-BA6CC682EFD1}" destId="{40DADE2E-3202-4004-B6C0-5ECDA80BE8C2}" srcOrd="0" destOrd="0" presId="urn:microsoft.com/office/officeart/2018/2/layout/IconVerticalSolidList"/>
    <dgm:cxn modelId="{6DCE574C-E7EE-46A1-8A7A-C314537D62BB}" type="presParOf" srcId="{97716846-127C-46C3-AC5A-AB83C176F0D5}" destId="{CDC15DF0-3BD0-4667-8D34-0B69DF25BDDE}" srcOrd="0" destOrd="0" presId="urn:microsoft.com/office/officeart/2018/2/layout/IconVerticalSolidList"/>
    <dgm:cxn modelId="{4DBB371F-9CF6-4E55-B96E-BF59CCA2F644}" type="presParOf" srcId="{CDC15DF0-3BD0-4667-8D34-0B69DF25BDDE}" destId="{F67BEF69-4A4D-4CB4-803E-0FB5DBCD4BA7}" srcOrd="0" destOrd="0" presId="urn:microsoft.com/office/officeart/2018/2/layout/IconVerticalSolidList"/>
    <dgm:cxn modelId="{9CC20A4C-2B9B-4BBB-B1E3-149749959D1E}" type="presParOf" srcId="{CDC15DF0-3BD0-4667-8D34-0B69DF25BDDE}" destId="{1D68EDCA-47E7-43AE-890F-44F3C0E376DA}" srcOrd="1" destOrd="0" presId="urn:microsoft.com/office/officeart/2018/2/layout/IconVerticalSolidList"/>
    <dgm:cxn modelId="{3F787DA4-4D64-4C50-A02B-FCA0D6CD3C82}" type="presParOf" srcId="{CDC15DF0-3BD0-4667-8D34-0B69DF25BDDE}" destId="{3750072C-594E-458C-9375-17E97C0765A5}" srcOrd="2" destOrd="0" presId="urn:microsoft.com/office/officeart/2018/2/layout/IconVerticalSolidList"/>
    <dgm:cxn modelId="{A35DED39-E72B-4E97-AB86-688675E946AC}" type="presParOf" srcId="{CDC15DF0-3BD0-4667-8D34-0B69DF25BDDE}" destId="{40DADE2E-3202-4004-B6C0-5ECDA80BE8C2}" srcOrd="3" destOrd="0" presId="urn:microsoft.com/office/officeart/2018/2/layout/IconVerticalSolidList"/>
    <dgm:cxn modelId="{25799BA0-7EC6-45E7-88F1-E12E65FAB72C}" type="presParOf" srcId="{97716846-127C-46C3-AC5A-AB83C176F0D5}" destId="{DB17FFBE-1B9B-482F-8410-72CCC6B679B2}" srcOrd="1" destOrd="0" presId="urn:microsoft.com/office/officeart/2018/2/layout/IconVerticalSolidList"/>
    <dgm:cxn modelId="{BB3672D0-DDD0-4F9E-BA03-5B5DA015AD00}" type="presParOf" srcId="{97716846-127C-46C3-AC5A-AB83C176F0D5}" destId="{63C2E091-2DAA-4A48-B52B-5DE85F5531C3}" srcOrd="2" destOrd="0" presId="urn:microsoft.com/office/officeart/2018/2/layout/IconVerticalSolidList"/>
    <dgm:cxn modelId="{DFFFA8AA-A457-4953-B098-0332FEA3F18F}" type="presParOf" srcId="{63C2E091-2DAA-4A48-B52B-5DE85F5531C3}" destId="{B2BEE57D-2305-473C-9C2B-A1E103C3E6F2}" srcOrd="0" destOrd="0" presId="urn:microsoft.com/office/officeart/2018/2/layout/IconVerticalSolidList"/>
    <dgm:cxn modelId="{1323EECB-EC47-4FFF-89F2-8FFC584954DF}" type="presParOf" srcId="{63C2E091-2DAA-4A48-B52B-5DE85F5531C3}" destId="{5B570B98-1AAF-4241-BAA0-AB1E49DCBC6D}" srcOrd="1" destOrd="0" presId="urn:microsoft.com/office/officeart/2018/2/layout/IconVerticalSolidList"/>
    <dgm:cxn modelId="{BE27A7F3-BD2F-4B45-AFFB-F7025069184E}" type="presParOf" srcId="{63C2E091-2DAA-4A48-B52B-5DE85F5531C3}" destId="{2DE3342B-BF8E-4A12-8542-8FD6CDB976D4}" srcOrd="2" destOrd="0" presId="urn:microsoft.com/office/officeart/2018/2/layout/IconVerticalSolidList"/>
    <dgm:cxn modelId="{9F978236-56F3-4CCA-9366-A8E97E6DC1D8}" type="presParOf" srcId="{63C2E091-2DAA-4A48-B52B-5DE85F5531C3}" destId="{7EC97DE8-2D83-400E-B414-6A2171C4DB4D}" srcOrd="3" destOrd="0" presId="urn:microsoft.com/office/officeart/2018/2/layout/IconVerticalSolidList"/>
    <dgm:cxn modelId="{6577BB22-A103-4F50-AD82-9604B7B72BBA}" type="presParOf" srcId="{63C2E091-2DAA-4A48-B52B-5DE85F5531C3}" destId="{642D6585-697B-4318-B298-1D47F941E25E}" srcOrd="4" destOrd="0" presId="urn:microsoft.com/office/officeart/2018/2/layout/IconVerticalSolidList"/>
    <dgm:cxn modelId="{9EFC8637-2197-4EEA-B150-B8953F74C2AD}" type="presParOf" srcId="{97716846-127C-46C3-AC5A-AB83C176F0D5}" destId="{630E274D-AD05-4DAA-9FE2-94BCBE2787D9}" srcOrd="3" destOrd="0" presId="urn:microsoft.com/office/officeart/2018/2/layout/IconVerticalSolidList"/>
    <dgm:cxn modelId="{0065ABF8-B786-4DC6-88C1-89076DD04347}" type="presParOf" srcId="{97716846-127C-46C3-AC5A-AB83C176F0D5}" destId="{5947F61E-3E65-4F04-8246-9861F2FC1B66}" srcOrd="4" destOrd="0" presId="urn:microsoft.com/office/officeart/2018/2/layout/IconVerticalSolidList"/>
    <dgm:cxn modelId="{4F977D11-1515-45D1-B13F-EBE5A15EA1A4}" type="presParOf" srcId="{5947F61E-3E65-4F04-8246-9861F2FC1B66}" destId="{1FF69669-BBF0-40E9-9096-63CFEB7832EC}" srcOrd="0" destOrd="0" presId="urn:microsoft.com/office/officeart/2018/2/layout/IconVerticalSolidList"/>
    <dgm:cxn modelId="{8B7DFE83-E2AF-40EF-8D26-590838EA611B}" type="presParOf" srcId="{5947F61E-3E65-4F04-8246-9861F2FC1B66}" destId="{6A5A770A-66CB-4321-A981-1B90541C849A}" srcOrd="1" destOrd="0" presId="urn:microsoft.com/office/officeart/2018/2/layout/IconVerticalSolidList"/>
    <dgm:cxn modelId="{AE747FDA-81A8-4E8D-9206-0684854D0072}" type="presParOf" srcId="{5947F61E-3E65-4F04-8246-9861F2FC1B66}" destId="{2B58EA74-358F-4476-8418-E20D6C1B7D08}" srcOrd="2" destOrd="0" presId="urn:microsoft.com/office/officeart/2018/2/layout/IconVerticalSolidList"/>
    <dgm:cxn modelId="{AD1D5673-0A3E-4930-AC71-FA7E8F1FCDBB}" type="presParOf" srcId="{5947F61E-3E65-4F04-8246-9861F2FC1B66}" destId="{F00EC3E7-27E6-465F-BD16-C3D140FB7F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D5218-E285-405E-8EEE-A3DE2297274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D37C96-40BC-4138-9FF6-8176C67FB3F4}">
      <dgm:prSet/>
      <dgm:spPr/>
      <dgm:t>
        <a:bodyPr/>
        <a:lstStyle/>
        <a:p>
          <a:r>
            <a:rPr lang="en-US" dirty="0"/>
            <a:t>First iteration : </a:t>
          </a:r>
        </a:p>
        <a:p>
          <a:r>
            <a:rPr lang="en-US" dirty="0"/>
            <a:t>Hiring </a:t>
          </a:r>
          <a:r>
            <a:rPr lang="en-US" dirty="0" err="1"/>
            <a:t>Sessionals</a:t>
          </a:r>
          <a:endParaRPr lang="en-US" dirty="0"/>
        </a:p>
      </dgm:t>
    </dgm:pt>
    <dgm:pt modelId="{29D9154E-4562-4E97-9995-136AF9F5BD3B}" type="parTrans" cxnId="{6B2883EA-DDE4-465C-AF6C-A5790B5221D7}">
      <dgm:prSet/>
      <dgm:spPr/>
      <dgm:t>
        <a:bodyPr/>
        <a:lstStyle/>
        <a:p>
          <a:endParaRPr lang="en-US"/>
        </a:p>
      </dgm:t>
    </dgm:pt>
    <dgm:pt modelId="{818745FD-FBBE-4A6A-B8A7-B090C47468BC}" type="sibTrans" cxnId="{6B2883EA-DDE4-465C-AF6C-A5790B5221D7}">
      <dgm:prSet/>
      <dgm:spPr/>
      <dgm:t>
        <a:bodyPr/>
        <a:lstStyle/>
        <a:p>
          <a:endParaRPr lang="en-US"/>
        </a:p>
      </dgm:t>
    </dgm:pt>
    <dgm:pt modelId="{0236DBAC-44EF-4B30-BD28-2D51BBB4C3CD}">
      <dgm:prSet/>
      <dgm:spPr/>
      <dgm:t>
        <a:bodyPr/>
        <a:lstStyle/>
        <a:p>
          <a:r>
            <a:rPr lang="en-US"/>
            <a:t>Most common hiring type of all temporary appointments</a:t>
          </a:r>
        </a:p>
      </dgm:t>
    </dgm:pt>
    <dgm:pt modelId="{FA1E16AA-F941-435D-83AE-80C76E30BEB7}" type="parTrans" cxnId="{382D2B47-013C-4EFD-B78D-36AE5B2FCAED}">
      <dgm:prSet/>
      <dgm:spPr/>
      <dgm:t>
        <a:bodyPr/>
        <a:lstStyle/>
        <a:p>
          <a:endParaRPr lang="en-US"/>
        </a:p>
      </dgm:t>
    </dgm:pt>
    <dgm:pt modelId="{C6370EFA-5B90-4188-A295-5FD1A119D4B3}" type="sibTrans" cxnId="{382D2B47-013C-4EFD-B78D-36AE5B2FCAED}">
      <dgm:prSet/>
      <dgm:spPr/>
      <dgm:t>
        <a:bodyPr/>
        <a:lstStyle/>
        <a:p>
          <a:endParaRPr lang="en-US"/>
        </a:p>
      </dgm:t>
    </dgm:pt>
    <dgm:pt modelId="{9AB0342B-8316-4522-BFC7-E4A63E3A9DBA}">
      <dgm:prSet/>
      <dgm:spPr/>
      <dgm:t>
        <a:bodyPr/>
        <a:lstStyle/>
        <a:p>
          <a:r>
            <a:rPr lang="en-US" dirty="0"/>
            <a:t>Less complicated than some other hire types</a:t>
          </a:r>
        </a:p>
      </dgm:t>
    </dgm:pt>
    <dgm:pt modelId="{319CF277-9061-470A-9035-CCEC364DBBCE}" type="parTrans" cxnId="{E180B4D3-68E3-4792-B009-2110100E17B1}">
      <dgm:prSet/>
      <dgm:spPr/>
      <dgm:t>
        <a:bodyPr/>
        <a:lstStyle/>
        <a:p>
          <a:endParaRPr lang="en-US"/>
        </a:p>
      </dgm:t>
    </dgm:pt>
    <dgm:pt modelId="{E0641288-A6BF-4AE4-BA51-7769B9134CA7}" type="sibTrans" cxnId="{E180B4D3-68E3-4792-B009-2110100E17B1}">
      <dgm:prSet/>
      <dgm:spPr/>
      <dgm:t>
        <a:bodyPr/>
        <a:lstStyle/>
        <a:p>
          <a:endParaRPr lang="en-US"/>
        </a:p>
      </dgm:t>
    </dgm:pt>
    <dgm:pt modelId="{EE94499C-2392-447C-B209-A42FA4B44AA6}">
      <dgm:prSet/>
      <dgm:spPr/>
      <dgm:t>
        <a:bodyPr/>
        <a:lstStyle/>
        <a:p>
          <a:r>
            <a:rPr lang="en-US" dirty="0"/>
            <a:t>Create technologies which could later be adopted for a variety of hiring types</a:t>
          </a:r>
        </a:p>
      </dgm:t>
    </dgm:pt>
    <dgm:pt modelId="{584A14A8-FF9F-4A3A-8993-7E98293738AA}" type="parTrans" cxnId="{A1E586AC-D4CD-4729-B576-F90E35920AB2}">
      <dgm:prSet/>
      <dgm:spPr/>
      <dgm:t>
        <a:bodyPr/>
        <a:lstStyle/>
        <a:p>
          <a:endParaRPr lang="en-US"/>
        </a:p>
      </dgm:t>
    </dgm:pt>
    <dgm:pt modelId="{7B0AED34-DE1B-4A39-BEFF-E8AB64C8EC2F}" type="sibTrans" cxnId="{A1E586AC-D4CD-4729-B576-F90E35920AB2}">
      <dgm:prSet/>
      <dgm:spPr/>
      <dgm:t>
        <a:bodyPr/>
        <a:lstStyle/>
        <a:p>
          <a:endParaRPr lang="en-US"/>
        </a:p>
      </dgm:t>
    </dgm:pt>
    <dgm:pt modelId="{AC3CC825-DD55-434F-93BD-A2B154CAA5B1}">
      <dgm:prSet/>
      <dgm:spPr/>
      <dgm:t>
        <a:bodyPr/>
        <a:lstStyle/>
        <a:p>
          <a:r>
            <a:rPr lang="en-US" dirty="0"/>
            <a:t>Build experience and user confidence in the system before we expand to other hire types</a:t>
          </a:r>
        </a:p>
      </dgm:t>
    </dgm:pt>
    <dgm:pt modelId="{78BB1FB9-BF78-42C8-B169-AC0BC5E3AEA0}" type="parTrans" cxnId="{48461188-7BB8-46EA-AE96-193A120CF4AF}">
      <dgm:prSet/>
      <dgm:spPr/>
      <dgm:t>
        <a:bodyPr/>
        <a:lstStyle/>
        <a:p>
          <a:endParaRPr lang="en-US"/>
        </a:p>
      </dgm:t>
    </dgm:pt>
    <dgm:pt modelId="{19E1A368-D6BC-451F-922E-DCFEA03097E8}" type="sibTrans" cxnId="{48461188-7BB8-46EA-AE96-193A120CF4AF}">
      <dgm:prSet/>
      <dgm:spPr/>
      <dgm:t>
        <a:bodyPr/>
        <a:lstStyle/>
        <a:p>
          <a:endParaRPr lang="en-US"/>
        </a:p>
      </dgm:t>
    </dgm:pt>
    <dgm:pt modelId="{C87791D7-F0D0-408B-8A32-9A54DD973FB8}">
      <dgm:prSet/>
      <dgm:spPr/>
      <dgm:t>
        <a:bodyPr/>
        <a:lstStyle/>
        <a:p>
          <a:r>
            <a:rPr lang="en-US" dirty="0"/>
            <a:t>Integrate with Human Resources Workday</a:t>
          </a:r>
        </a:p>
      </dgm:t>
    </dgm:pt>
    <dgm:pt modelId="{4F152850-4950-47C6-8B0D-7E93F84DFE3F}" type="parTrans" cxnId="{E45A8FDE-EACB-4D2B-BF92-8FD74619A44D}">
      <dgm:prSet/>
      <dgm:spPr/>
      <dgm:t>
        <a:bodyPr/>
        <a:lstStyle/>
        <a:p>
          <a:endParaRPr lang="en-US"/>
        </a:p>
      </dgm:t>
    </dgm:pt>
    <dgm:pt modelId="{2A1DBD98-113D-4CF2-A9BA-17BA9ADD3C4C}" type="sibTrans" cxnId="{E45A8FDE-EACB-4D2B-BF92-8FD74619A44D}">
      <dgm:prSet/>
      <dgm:spPr/>
      <dgm:t>
        <a:bodyPr/>
        <a:lstStyle/>
        <a:p>
          <a:endParaRPr lang="en-US"/>
        </a:p>
      </dgm:t>
    </dgm:pt>
    <dgm:pt modelId="{CE93FF7A-DEC8-0342-8D2F-2167CED74961}">
      <dgm:prSet/>
      <dgm:spPr/>
      <dgm:t>
        <a:bodyPr/>
        <a:lstStyle/>
        <a:p>
          <a:r>
            <a:rPr lang="en-US" dirty="0"/>
            <a:t>Use open technologies wherever possible (</a:t>
          </a:r>
          <a:r>
            <a:rPr lang="en-US" dirty="0" err="1"/>
            <a:t>eg.</a:t>
          </a:r>
          <a:r>
            <a:rPr lang="en-US" dirty="0"/>
            <a:t> HTML contracts, HTML user interface)</a:t>
          </a:r>
        </a:p>
      </dgm:t>
    </dgm:pt>
    <dgm:pt modelId="{46853E8D-F398-1349-865B-EA5C6BA052BC}" type="parTrans" cxnId="{24A68E55-FA97-6F4D-BFFF-0432799C123F}">
      <dgm:prSet/>
      <dgm:spPr/>
      <dgm:t>
        <a:bodyPr/>
        <a:lstStyle/>
        <a:p>
          <a:endParaRPr lang="en-US"/>
        </a:p>
      </dgm:t>
    </dgm:pt>
    <dgm:pt modelId="{575680C7-36DE-564C-938E-5BE035594E3C}" type="sibTrans" cxnId="{24A68E55-FA97-6F4D-BFFF-0432799C123F}">
      <dgm:prSet/>
      <dgm:spPr/>
      <dgm:t>
        <a:bodyPr/>
        <a:lstStyle/>
        <a:p>
          <a:endParaRPr lang="en-US"/>
        </a:p>
      </dgm:t>
    </dgm:pt>
    <dgm:pt modelId="{95C507A2-9711-A749-9DD1-0BB4FC2692A4}">
      <dgm:prSet/>
      <dgm:spPr/>
      <dgm:t>
        <a:bodyPr/>
        <a:lstStyle/>
        <a:p>
          <a:r>
            <a:rPr lang="en-US" dirty="0"/>
            <a:t>Best payoff for initial effort</a:t>
          </a:r>
        </a:p>
      </dgm:t>
    </dgm:pt>
    <dgm:pt modelId="{57342B88-7E71-8741-9FEA-84E4622A797B}" type="parTrans" cxnId="{97987B3B-8BE8-B540-84BB-E871A71FD2A5}">
      <dgm:prSet/>
      <dgm:spPr/>
      <dgm:t>
        <a:bodyPr/>
        <a:lstStyle/>
        <a:p>
          <a:endParaRPr lang="en-US"/>
        </a:p>
      </dgm:t>
    </dgm:pt>
    <dgm:pt modelId="{246429C7-84FD-D044-90D3-AEA2581FC2A1}" type="sibTrans" cxnId="{97987B3B-8BE8-B540-84BB-E871A71FD2A5}">
      <dgm:prSet/>
      <dgm:spPr/>
      <dgm:t>
        <a:bodyPr/>
        <a:lstStyle/>
        <a:p>
          <a:endParaRPr lang="en-US"/>
        </a:p>
      </dgm:t>
    </dgm:pt>
    <dgm:pt modelId="{3F277BBC-A749-CC49-92A0-4F377F7E1CAA}">
      <dgm:prSet/>
      <dgm:spPr/>
      <dgm:t>
        <a:bodyPr/>
        <a:lstStyle/>
        <a:p>
          <a:r>
            <a:rPr lang="en-US" dirty="0"/>
            <a:t>Reduce risk by starting with only one hire type</a:t>
          </a:r>
        </a:p>
      </dgm:t>
    </dgm:pt>
    <dgm:pt modelId="{71FA0DAA-3D96-5047-9E4C-F705243AFA2A}" type="parTrans" cxnId="{9AF5FCA5-5D8B-7046-AC88-6A57A0E1B4E0}">
      <dgm:prSet/>
      <dgm:spPr/>
      <dgm:t>
        <a:bodyPr/>
        <a:lstStyle/>
        <a:p>
          <a:endParaRPr lang="en-US"/>
        </a:p>
      </dgm:t>
    </dgm:pt>
    <dgm:pt modelId="{C857EEBC-848C-FE4C-8A03-32D3192EF435}" type="sibTrans" cxnId="{9AF5FCA5-5D8B-7046-AC88-6A57A0E1B4E0}">
      <dgm:prSet/>
      <dgm:spPr/>
      <dgm:t>
        <a:bodyPr/>
        <a:lstStyle/>
        <a:p>
          <a:endParaRPr lang="en-US"/>
        </a:p>
      </dgm:t>
    </dgm:pt>
    <dgm:pt modelId="{72B0437D-8459-B342-A326-F8F33A8CB8E3}" type="pres">
      <dgm:prSet presAssocID="{A80D5218-E285-405E-8EEE-A3DE2297274E}" presName="Name0" presStyleCnt="0">
        <dgm:presLayoutVars>
          <dgm:dir/>
          <dgm:animLvl val="lvl"/>
          <dgm:resizeHandles val="exact"/>
        </dgm:presLayoutVars>
      </dgm:prSet>
      <dgm:spPr/>
    </dgm:pt>
    <dgm:pt modelId="{4FB0D6A5-FCB3-074A-BA7F-84EE1F95C8D8}" type="pres">
      <dgm:prSet presAssocID="{02D37C96-40BC-4138-9FF6-8176C67FB3F4}" presName="linNode" presStyleCnt="0"/>
      <dgm:spPr/>
    </dgm:pt>
    <dgm:pt modelId="{EB8293D8-0F68-9A49-8EE4-0DEDD5B0945B}" type="pres">
      <dgm:prSet presAssocID="{02D37C96-40BC-4138-9FF6-8176C67FB3F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EE21635-439C-E84C-9970-39D873C26CE8}" type="pres">
      <dgm:prSet presAssocID="{02D37C96-40BC-4138-9FF6-8176C67FB3F4}" presName="descendantText" presStyleLbl="alignAccFollowNode1" presStyleIdx="0" presStyleCnt="2">
        <dgm:presLayoutVars>
          <dgm:bulletEnabled val="1"/>
        </dgm:presLayoutVars>
      </dgm:prSet>
      <dgm:spPr/>
    </dgm:pt>
    <dgm:pt modelId="{5E20687E-B2EA-9C46-935F-27B18C8F70D9}" type="pres">
      <dgm:prSet presAssocID="{818745FD-FBBE-4A6A-B8A7-B090C47468BC}" presName="sp" presStyleCnt="0"/>
      <dgm:spPr/>
    </dgm:pt>
    <dgm:pt modelId="{DD086251-D353-6F4B-A337-3D1D0958808E}" type="pres">
      <dgm:prSet presAssocID="{EE94499C-2392-447C-B209-A42FA4B44AA6}" presName="linNode" presStyleCnt="0"/>
      <dgm:spPr/>
    </dgm:pt>
    <dgm:pt modelId="{EE87BF29-87D3-554C-BB4E-1C7D47AAB027}" type="pres">
      <dgm:prSet presAssocID="{EE94499C-2392-447C-B209-A42FA4B44AA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51C3EF5-C34B-E44E-B5AC-5708207848C2}" type="pres">
      <dgm:prSet presAssocID="{EE94499C-2392-447C-B209-A42FA4B44AA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7987B3B-8BE8-B540-84BB-E871A71FD2A5}" srcId="{02D37C96-40BC-4138-9FF6-8176C67FB3F4}" destId="{95C507A2-9711-A749-9DD1-0BB4FC2692A4}" srcOrd="2" destOrd="0" parTransId="{57342B88-7E71-8741-9FEA-84E4622A797B}" sibTransId="{246429C7-84FD-D044-90D3-AEA2581FC2A1}"/>
    <dgm:cxn modelId="{5AE1B246-6D8E-AD48-BE5A-09D5C3294990}" type="presOf" srcId="{3F277BBC-A749-CC49-92A0-4F377F7E1CAA}" destId="{0EE21635-439C-E84C-9970-39D873C26CE8}" srcOrd="0" destOrd="3" presId="urn:microsoft.com/office/officeart/2005/8/layout/vList5"/>
    <dgm:cxn modelId="{382D2B47-013C-4EFD-B78D-36AE5B2FCAED}" srcId="{02D37C96-40BC-4138-9FF6-8176C67FB3F4}" destId="{0236DBAC-44EF-4B30-BD28-2D51BBB4C3CD}" srcOrd="0" destOrd="0" parTransId="{FA1E16AA-F941-435D-83AE-80C76E30BEB7}" sibTransId="{C6370EFA-5B90-4188-A295-5FD1A119D4B3}"/>
    <dgm:cxn modelId="{F60E8647-9020-4C45-8E1C-1F55E76C314A}" type="presOf" srcId="{0236DBAC-44EF-4B30-BD28-2D51BBB4C3CD}" destId="{0EE21635-439C-E84C-9970-39D873C26CE8}" srcOrd="0" destOrd="0" presId="urn:microsoft.com/office/officeart/2005/8/layout/vList5"/>
    <dgm:cxn modelId="{C20BD04D-AFF8-6F47-A865-27A7849510A5}" type="presOf" srcId="{02D37C96-40BC-4138-9FF6-8176C67FB3F4}" destId="{EB8293D8-0F68-9A49-8EE4-0DEDD5B0945B}" srcOrd="0" destOrd="0" presId="urn:microsoft.com/office/officeart/2005/8/layout/vList5"/>
    <dgm:cxn modelId="{24A68E55-FA97-6F4D-BFFF-0432799C123F}" srcId="{EE94499C-2392-447C-B209-A42FA4B44AA6}" destId="{CE93FF7A-DEC8-0342-8D2F-2167CED74961}" srcOrd="0" destOrd="0" parTransId="{46853E8D-F398-1349-865B-EA5C6BA052BC}" sibTransId="{575680C7-36DE-564C-938E-5BE035594E3C}"/>
    <dgm:cxn modelId="{0DDFCC65-65EC-0F4B-8D4B-01AAC4373F35}" type="presOf" srcId="{A80D5218-E285-405E-8EEE-A3DE2297274E}" destId="{72B0437D-8459-B342-A326-F8F33A8CB8E3}" srcOrd="0" destOrd="0" presId="urn:microsoft.com/office/officeart/2005/8/layout/vList5"/>
    <dgm:cxn modelId="{48461188-7BB8-46EA-AE96-193A120CF4AF}" srcId="{EE94499C-2392-447C-B209-A42FA4B44AA6}" destId="{AC3CC825-DD55-434F-93BD-A2B154CAA5B1}" srcOrd="1" destOrd="0" parTransId="{78BB1FB9-BF78-42C8-B169-AC0BC5E3AEA0}" sibTransId="{19E1A368-D6BC-451F-922E-DCFEA03097E8}"/>
    <dgm:cxn modelId="{9BD8E999-5626-2742-97AB-AAAB18AFD475}" type="presOf" srcId="{AC3CC825-DD55-434F-93BD-A2B154CAA5B1}" destId="{E51C3EF5-C34B-E44E-B5AC-5708207848C2}" srcOrd="0" destOrd="1" presId="urn:microsoft.com/office/officeart/2005/8/layout/vList5"/>
    <dgm:cxn modelId="{954CEB9A-880F-6843-96CF-C2EE36302F82}" type="presOf" srcId="{9AB0342B-8316-4522-BFC7-E4A63E3A9DBA}" destId="{0EE21635-439C-E84C-9970-39D873C26CE8}" srcOrd="0" destOrd="1" presId="urn:microsoft.com/office/officeart/2005/8/layout/vList5"/>
    <dgm:cxn modelId="{B285BCA2-00F3-574F-9DDF-48441F740AF4}" type="presOf" srcId="{C87791D7-F0D0-408B-8A32-9A54DD973FB8}" destId="{E51C3EF5-C34B-E44E-B5AC-5708207848C2}" srcOrd="0" destOrd="2" presId="urn:microsoft.com/office/officeart/2005/8/layout/vList5"/>
    <dgm:cxn modelId="{9AF5FCA5-5D8B-7046-AC88-6A57A0E1B4E0}" srcId="{02D37C96-40BC-4138-9FF6-8176C67FB3F4}" destId="{3F277BBC-A749-CC49-92A0-4F377F7E1CAA}" srcOrd="3" destOrd="0" parTransId="{71FA0DAA-3D96-5047-9E4C-F705243AFA2A}" sibTransId="{C857EEBC-848C-FE4C-8A03-32D3192EF435}"/>
    <dgm:cxn modelId="{A1E586AC-D4CD-4729-B576-F90E35920AB2}" srcId="{A80D5218-E285-405E-8EEE-A3DE2297274E}" destId="{EE94499C-2392-447C-B209-A42FA4B44AA6}" srcOrd="1" destOrd="0" parTransId="{584A14A8-FF9F-4A3A-8993-7E98293738AA}" sibTransId="{7B0AED34-DE1B-4A39-BEFF-E8AB64C8EC2F}"/>
    <dgm:cxn modelId="{6DCA77B7-634F-1448-A008-ECAAEEB97800}" type="presOf" srcId="{CE93FF7A-DEC8-0342-8D2F-2167CED74961}" destId="{E51C3EF5-C34B-E44E-B5AC-5708207848C2}" srcOrd="0" destOrd="0" presId="urn:microsoft.com/office/officeart/2005/8/layout/vList5"/>
    <dgm:cxn modelId="{48D2CFC9-AA05-9A44-9E3F-906265CC4FEC}" type="presOf" srcId="{EE94499C-2392-447C-B209-A42FA4B44AA6}" destId="{EE87BF29-87D3-554C-BB4E-1C7D47AAB027}" srcOrd="0" destOrd="0" presId="urn:microsoft.com/office/officeart/2005/8/layout/vList5"/>
    <dgm:cxn modelId="{E180B4D3-68E3-4792-B009-2110100E17B1}" srcId="{02D37C96-40BC-4138-9FF6-8176C67FB3F4}" destId="{9AB0342B-8316-4522-BFC7-E4A63E3A9DBA}" srcOrd="1" destOrd="0" parTransId="{319CF277-9061-470A-9035-CCEC364DBBCE}" sibTransId="{E0641288-A6BF-4AE4-BA51-7769B9134CA7}"/>
    <dgm:cxn modelId="{1AF8A7D9-39CD-CB41-9B76-CCF72E85198C}" type="presOf" srcId="{95C507A2-9711-A749-9DD1-0BB4FC2692A4}" destId="{0EE21635-439C-E84C-9970-39D873C26CE8}" srcOrd="0" destOrd="2" presId="urn:microsoft.com/office/officeart/2005/8/layout/vList5"/>
    <dgm:cxn modelId="{E45A8FDE-EACB-4D2B-BF92-8FD74619A44D}" srcId="{EE94499C-2392-447C-B209-A42FA4B44AA6}" destId="{C87791D7-F0D0-408B-8A32-9A54DD973FB8}" srcOrd="2" destOrd="0" parTransId="{4F152850-4950-47C6-8B0D-7E93F84DFE3F}" sibTransId="{2A1DBD98-113D-4CF2-A9BA-17BA9ADD3C4C}"/>
    <dgm:cxn modelId="{6B2883EA-DDE4-465C-AF6C-A5790B5221D7}" srcId="{A80D5218-E285-405E-8EEE-A3DE2297274E}" destId="{02D37C96-40BC-4138-9FF6-8176C67FB3F4}" srcOrd="0" destOrd="0" parTransId="{29D9154E-4562-4E97-9995-136AF9F5BD3B}" sibTransId="{818745FD-FBBE-4A6A-B8A7-B090C47468BC}"/>
    <dgm:cxn modelId="{859FBF95-615E-224D-A426-D6B07FBDEF9E}" type="presParOf" srcId="{72B0437D-8459-B342-A326-F8F33A8CB8E3}" destId="{4FB0D6A5-FCB3-074A-BA7F-84EE1F95C8D8}" srcOrd="0" destOrd="0" presId="urn:microsoft.com/office/officeart/2005/8/layout/vList5"/>
    <dgm:cxn modelId="{C67005F6-979D-564D-B1BE-D607CBB27752}" type="presParOf" srcId="{4FB0D6A5-FCB3-074A-BA7F-84EE1F95C8D8}" destId="{EB8293D8-0F68-9A49-8EE4-0DEDD5B0945B}" srcOrd="0" destOrd="0" presId="urn:microsoft.com/office/officeart/2005/8/layout/vList5"/>
    <dgm:cxn modelId="{6254B68F-B9C6-AF46-82DD-22C48DE85935}" type="presParOf" srcId="{4FB0D6A5-FCB3-074A-BA7F-84EE1F95C8D8}" destId="{0EE21635-439C-E84C-9970-39D873C26CE8}" srcOrd="1" destOrd="0" presId="urn:microsoft.com/office/officeart/2005/8/layout/vList5"/>
    <dgm:cxn modelId="{FFD5523D-EE1C-C74F-8F70-8210AB7F8F4F}" type="presParOf" srcId="{72B0437D-8459-B342-A326-F8F33A8CB8E3}" destId="{5E20687E-B2EA-9C46-935F-27B18C8F70D9}" srcOrd="1" destOrd="0" presId="urn:microsoft.com/office/officeart/2005/8/layout/vList5"/>
    <dgm:cxn modelId="{85916044-34B4-9747-8A87-547D38EDCFCD}" type="presParOf" srcId="{72B0437D-8459-B342-A326-F8F33A8CB8E3}" destId="{DD086251-D353-6F4B-A337-3D1D0958808E}" srcOrd="2" destOrd="0" presId="urn:microsoft.com/office/officeart/2005/8/layout/vList5"/>
    <dgm:cxn modelId="{1A67B1F5-1241-F64C-AE79-434648B110C1}" type="presParOf" srcId="{DD086251-D353-6F4B-A337-3D1D0958808E}" destId="{EE87BF29-87D3-554C-BB4E-1C7D47AAB027}" srcOrd="0" destOrd="0" presId="urn:microsoft.com/office/officeart/2005/8/layout/vList5"/>
    <dgm:cxn modelId="{21031B17-4D90-C947-B039-26EB01CAE714}" type="presParOf" srcId="{DD086251-D353-6F4B-A337-3D1D0958808E}" destId="{E51C3EF5-C34B-E44E-B5AC-5708207848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5C9FD-B197-42E6-B2B9-D54CDAF710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8709A88-9AE2-430E-99FD-D260886B3E1F}">
      <dgm:prSet custT="1"/>
      <dgm:spPr/>
      <dgm:t>
        <a:bodyPr/>
        <a:lstStyle/>
        <a:p>
          <a:r>
            <a:rPr lang="en-US" sz="1600" baseline="0" dirty="0"/>
            <a:t>Staff or (someday) Applicant will fill out hiring forms, upload applicant’s documents</a:t>
          </a:r>
        </a:p>
      </dgm:t>
    </dgm:pt>
    <dgm:pt modelId="{61FDD935-4BB4-4232-BEBC-A930E40D7656}" type="parTrans" cxnId="{ABD51A94-D6A5-4A6F-AC39-2A0FDCDDA892}">
      <dgm:prSet/>
      <dgm:spPr/>
      <dgm:t>
        <a:bodyPr/>
        <a:lstStyle/>
        <a:p>
          <a:endParaRPr lang="en-US"/>
        </a:p>
      </dgm:t>
    </dgm:pt>
    <dgm:pt modelId="{10F904D8-4497-4CA3-AFDA-EFA9E4A3B017}" type="sibTrans" cxnId="{ABD51A94-D6A5-4A6F-AC39-2A0FDCDDA892}">
      <dgm:prSet/>
      <dgm:spPr/>
      <dgm:t>
        <a:bodyPr/>
        <a:lstStyle/>
        <a:p>
          <a:endParaRPr lang="en-US"/>
        </a:p>
      </dgm:t>
    </dgm:pt>
    <dgm:pt modelId="{04017B4D-BC72-47CF-9200-7676573F05F6}">
      <dgm:prSet custT="1"/>
      <dgm:spPr/>
      <dgm:t>
        <a:bodyPr/>
        <a:lstStyle/>
        <a:p>
          <a:r>
            <a:rPr lang="en-US" sz="1600" baseline="0" dirty="0"/>
            <a:t>Perform automated validation checks on hiring forms</a:t>
          </a:r>
        </a:p>
      </dgm:t>
    </dgm:pt>
    <dgm:pt modelId="{BA474BFB-8087-421C-B132-B9639115E8D9}" type="parTrans" cxnId="{4304F538-4416-4B89-9E02-3AB2F8F6E0F5}">
      <dgm:prSet/>
      <dgm:spPr/>
      <dgm:t>
        <a:bodyPr/>
        <a:lstStyle/>
        <a:p>
          <a:endParaRPr lang="en-US"/>
        </a:p>
      </dgm:t>
    </dgm:pt>
    <dgm:pt modelId="{6797F558-8239-47E0-B47F-69F1A68342BD}" type="sibTrans" cxnId="{4304F538-4416-4B89-9E02-3AB2F8F6E0F5}">
      <dgm:prSet/>
      <dgm:spPr/>
      <dgm:t>
        <a:bodyPr/>
        <a:lstStyle/>
        <a:p>
          <a:endParaRPr lang="en-US"/>
        </a:p>
      </dgm:t>
    </dgm:pt>
    <dgm:pt modelId="{6CC505C4-062E-4E3E-B884-B43CC7BA99AB}">
      <dgm:prSet custT="1"/>
      <dgm:spPr/>
      <dgm:t>
        <a:bodyPr/>
        <a:lstStyle/>
        <a:p>
          <a:r>
            <a:rPr lang="en-US" sz="1600" baseline="0" dirty="0"/>
            <a:t>Shuttle the forms to appropriate people for approval signatures (PI, Immigration, Chairs, Associate Dean Grad Studies, Dean, Provost and various staff)</a:t>
          </a:r>
        </a:p>
      </dgm:t>
    </dgm:pt>
    <dgm:pt modelId="{54236D25-7669-4768-A993-606C58870DD0}" type="parTrans" cxnId="{8848D828-DA56-4B89-9418-B3BF953782B4}">
      <dgm:prSet/>
      <dgm:spPr/>
      <dgm:t>
        <a:bodyPr/>
        <a:lstStyle/>
        <a:p>
          <a:endParaRPr lang="en-US"/>
        </a:p>
      </dgm:t>
    </dgm:pt>
    <dgm:pt modelId="{77F93DCA-3523-4437-9BB1-3BF7E7B03BBD}" type="sibTrans" cxnId="{8848D828-DA56-4B89-9418-B3BF953782B4}">
      <dgm:prSet/>
      <dgm:spPr/>
      <dgm:t>
        <a:bodyPr/>
        <a:lstStyle/>
        <a:p>
          <a:endParaRPr lang="en-US"/>
        </a:p>
      </dgm:t>
    </dgm:pt>
    <dgm:pt modelId="{9A879B2D-9A04-4DFB-9B2D-E038F4E8488E}">
      <dgm:prSet/>
      <dgm:spPr/>
      <dgm:t>
        <a:bodyPr/>
        <a:lstStyle/>
        <a:p>
          <a:r>
            <a:rPr lang="en-US" dirty="0"/>
            <a:t>Allow for resubmissions if hire not approved on first round, keep notes about changes</a:t>
          </a:r>
        </a:p>
      </dgm:t>
    </dgm:pt>
    <dgm:pt modelId="{ADDF6E7C-4D65-46AB-979A-950400C64FC9}" type="parTrans" cxnId="{9F1D5950-1121-4467-B542-854D1435642B}">
      <dgm:prSet/>
      <dgm:spPr/>
      <dgm:t>
        <a:bodyPr/>
        <a:lstStyle/>
        <a:p>
          <a:endParaRPr lang="en-US"/>
        </a:p>
      </dgm:t>
    </dgm:pt>
    <dgm:pt modelId="{60C502E0-AF7F-43DD-BFE9-65E0B9580C7E}" type="sibTrans" cxnId="{9F1D5950-1121-4467-B542-854D1435642B}">
      <dgm:prSet/>
      <dgm:spPr/>
      <dgm:t>
        <a:bodyPr/>
        <a:lstStyle/>
        <a:p>
          <a:endParaRPr lang="en-US"/>
        </a:p>
      </dgm:t>
    </dgm:pt>
    <dgm:pt modelId="{42A9108C-6306-4A59-B177-308DF0AD146D}">
      <dgm:prSet/>
      <dgm:spPr/>
      <dgm:t>
        <a:bodyPr/>
        <a:lstStyle/>
        <a:p>
          <a:r>
            <a:rPr lang="en-US" dirty="0"/>
            <a:t>Automatically create a custom contract for the applicant to sign, obtain electronic approval signature, capable of being signed on most cell phones or any tablet or computer world-wide</a:t>
          </a:r>
        </a:p>
      </dgm:t>
    </dgm:pt>
    <dgm:pt modelId="{659CAC54-72E9-4961-A125-2B968317E6B3}" type="parTrans" cxnId="{253D2104-2941-4756-BA46-453232008987}">
      <dgm:prSet/>
      <dgm:spPr/>
      <dgm:t>
        <a:bodyPr/>
        <a:lstStyle/>
        <a:p>
          <a:endParaRPr lang="en-US"/>
        </a:p>
      </dgm:t>
    </dgm:pt>
    <dgm:pt modelId="{6601885E-9757-4177-9E98-819E33353999}" type="sibTrans" cxnId="{253D2104-2941-4756-BA46-453232008987}">
      <dgm:prSet/>
      <dgm:spPr/>
      <dgm:t>
        <a:bodyPr/>
        <a:lstStyle/>
        <a:p>
          <a:endParaRPr lang="en-US"/>
        </a:p>
      </dgm:t>
    </dgm:pt>
    <dgm:pt modelId="{494A4736-9632-4A1B-B83C-0E8186609B5D}">
      <dgm:prSet/>
      <dgm:spPr/>
      <dgm:t>
        <a:bodyPr/>
        <a:lstStyle/>
        <a:p>
          <a:r>
            <a:rPr lang="en-US" dirty="0"/>
            <a:t>Send successful hiring information to Human Resources for Workday Integration</a:t>
          </a:r>
        </a:p>
      </dgm:t>
    </dgm:pt>
    <dgm:pt modelId="{2F36C7A8-D8BB-438C-B126-400BD6AAC5CA}" type="parTrans" cxnId="{3062FDBD-7B0F-42D8-8E3C-B3A1124E8887}">
      <dgm:prSet/>
      <dgm:spPr/>
      <dgm:t>
        <a:bodyPr/>
        <a:lstStyle/>
        <a:p>
          <a:endParaRPr lang="en-US"/>
        </a:p>
      </dgm:t>
    </dgm:pt>
    <dgm:pt modelId="{2C423623-2F90-4A05-A0A1-6AE6611C799E}" type="sibTrans" cxnId="{3062FDBD-7B0F-42D8-8E3C-B3A1124E8887}">
      <dgm:prSet/>
      <dgm:spPr/>
      <dgm:t>
        <a:bodyPr/>
        <a:lstStyle/>
        <a:p>
          <a:endParaRPr lang="en-US"/>
        </a:p>
      </dgm:t>
    </dgm:pt>
    <dgm:pt modelId="{EBD7EAFD-D0EB-4E6F-8CF7-CF851A2748FA}">
      <dgm:prSet/>
      <dgm:spPr/>
      <dgm:t>
        <a:bodyPr/>
        <a:lstStyle/>
        <a:p>
          <a:r>
            <a:rPr lang="en-US" dirty="0"/>
            <a:t>Keep audit-trail of all successful and unsuccessful stages of </a:t>
          </a:r>
          <a:r>
            <a:rPr lang="en-US"/>
            <a:t>the contract</a:t>
          </a:r>
        </a:p>
      </dgm:t>
    </dgm:pt>
    <dgm:pt modelId="{92671738-C215-441C-9171-7BBA0A619A8B}" type="parTrans" cxnId="{94192AD5-BF5F-4909-96CA-2881645A8F29}">
      <dgm:prSet/>
      <dgm:spPr/>
      <dgm:t>
        <a:bodyPr/>
        <a:lstStyle/>
        <a:p>
          <a:endParaRPr lang="en-US"/>
        </a:p>
      </dgm:t>
    </dgm:pt>
    <dgm:pt modelId="{48350C12-6E4A-4CEE-9495-1E4506E7410D}" type="sibTrans" cxnId="{94192AD5-BF5F-4909-96CA-2881645A8F29}">
      <dgm:prSet/>
      <dgm:spPr/>
      <dgm:t>
        <a:bodyPr/>
        <a:lstStyle/>
        <a:p>
          <a:endParaRPr lang="en-US"/>
        </a:p>
      </dgm:t>
    </dgm:pt>
    <dgm:pt modelId="{B145FC02-0140-4F5A-91B9-3EF0B57D3477}" type="pres">
      <dgm:prSet presAssocID="{9455C9FD-B197-42E6-B2B9-D54CDAF71039}" presName="root" presStyleCnt="0">
        <dgm:presLayoutVars>
          <dgm:dir/>
          <dgm:resizeHandles val="exact"/>
        </dgm:presLayoutVars>
      </dgm:prSet>
      <dgm:spPr/>
    </dgm:pt>
    <dgm:pt modelId="{55079356-4ADD-4AA8-B0C9-B3A84F190C72}" type="pres">
      <dgm:prSet presAssocID="{E8709A88-9AE2-430E-99FD-D260886B3E1F}" presName="compNode" presStyleCnt="0"/>
      <dgm:spPr/>
    </dgm:pt>
    <dgm:pt modelId="{509216D1-3BF0-40BE-AB8E-DE92F7D6D9F4}" type="pres">
      <dgm:prSet presAssocID="{E8709A88-9AE2-430E-99FD-D260886B3E1F}" presName="bgRect" presStyleLbl="bgShp" presStyleIdx="0" presStyleCnt="7" custLinFactNeighborX="2" custLinFactNeighborY="-17877"/>
      <dgm:spPr/>
    </dgm:pt>
    <dgm:pt modelId="{B30349CE-9E08-41C9-A9F6-A0B50A528D64}" type="pres">
      <dgm:prSet presAssocID="{E8709A88-9AE2-430E-99FD-D260886B3E1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3A5BB7B-D8D2-4333-94BA-62A51278412F}" type="pres">
      <dgm:prSet presAssocID="{E8709A88-9AE2-430E-99FD-D260886B3E1F}" presName="spaceRect" presStyleCnt="0"/>
      <dgm:spPr/>
    </dgm:pt>
    <dgm:pt modelId="{B2FB0DA1-6C7D-4CE0-A943-8C802DDD6CB7}" type="pres">
      <dgm:prSet presAssocID="{E8709A88-9AE2-430E-99FD-D260886B3E1F}" presName="parTx" presStyleLbl="revTx" presStyleIdx="0" presStyleCnt="7">
        <dgm:presLayoutVars>
          <dgm:chMax val="0"/>
          <dgm:chPref val="0"/>
        </dgm:presLayoutVars>
      </dgm:prSet>
      <dgm:spPr/>
    </dgm:pt>
    <dgm:pt modelId="{2BFD95B1-3C1D-4A95-A31F-799207FA7166}" type="pres">
      <dgm:prSet presAssocID="{10F904D8-4497-4CA3-AFDA-EFA9E4A3B017}" presName="sibTrans" presStyleCnt="0"/>
      <dgm:spPr/>
    </dgm:pt>
    <dgm:pt modelId="{2BBB662C-17DC-4E24-BB2D-C56B318C3466}" type="pres">
      <dgm:prSet presAssocID="{04017B4D-BC72-47CF-9200-7676573F05F6}" presName="compNode" presStyleCnt="0"/>
      <dgm:spPr/>
    </dgm:pt>
    <dgm:pt modelId="{2F23F26F-0568-4AF2-80FF-84443211D840}" type="pres">
      <dgm:prSet presAssocID="{04017B4D-BC72-47CF-9200-7676573F05F6}" presName="bgRect" presStyleLbl="bgShp" presStyleIdx="1" presStyleCnt="7"/>
      <dgm:spPr/>
    </dgm:pt>
    <dgm:pt modelId="{41EF9694-03C2-4C6C-8F02-79918C2D611D}" type="pres">
      <dgm:prSet presAssocID="{04017B4D-BC72-47CF-9200-7676573F05F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A3B1E27-7422-457F-81B0-43CD2E6E942F}" type="pres">
      <dgm:prSet presAssocID="{04017B4D-BC72-47CF-9200-7676573F05F6}" presName="spaceRect" presStyleCnt="0"/>
      <dgm:spPr/>
    </dgm:pt>
    <dgm:pt modelId="{C0E794B3-E3CF-4560-BBC9-725D3869975F}" type="pres">
      <dgm:prSet presAssocID="{04017B4D-BC72-47CF-9200-7676573F05F6}" presName="parTx" presStyleLbl="revTx" presStyleIdx="1" presStyleCnt="7">
        <dgm:presLayoutVars>
          <dgm:chMax val="0"/>
          <dgm:chPref val="0"/>
        </dgm:presLayoutVars>
      </dgm:prSet>
      <dgm:spPr/>
    </dgm:pt>
    <dgm:pt modelId="{C589DC68-726B-4B9D-8189-36FF5C2A3B2E}" type="pres">
      <dgm:prSet presAssocID="{6797F558-8239-47E0-B47F-69F1A68342BD}" presName="sibTrans" presStyleCnt="0"/>
      <dgm:spPr/>
    </dgm:pt>
    <dgm:pt modelId="{AA48119A-0A84-43EC-A83F-E2B52E4C6698}" type="pres">
      <dgm:prSet presAssocID="{6CC505C4-062E-4E3E-B884-B43CC7BA99AB}" presName="compNode" presStyleCnt="0"/>
      <dgm:spPr/>
    </dgm:pt>
    <dgm:pt modelId="{50A944C1-1143-4EA0-966D-F1DB7B05F3E9}" type="pres">
      <dgm:prSet presAssocID="{6CC505C4-062E-4E3E-B884-B43CC7BA99AB}" presName="bgRect" presStyleLbl="bgShp" presStyleIdx="2" presStyleCnt="7"/>
      <dgm:spPr/>
    </dgm:pt>
    <dgm:pt modelId="{E9470DC8-8A32-4163-B539-096233C9478E}" type="pres">
      <dgm:prSet presAssocID="{6CC505C4-062E-4E3E-B884-B43CC7BA99A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EB733B9E-EAE4-4A2C-8509-44ADEB1887D6}" type="pres">
      <dgm:prSet presAssocID="{6CC505C4-062E-4E3E-B884-B43CC7BA99AB}" presName="spaceRect" presStyleCnt="0"/>
      <dgm:spPr/>
    </dgm:pt>
    <dgm:pt modelId="{79B20035-A1CB-4685-80B5-82D5340BC830}" type="pres">
      <dgm:prSet presAssocID="{6CC505C4-062E-4E3E-B884-B43CC7BA99AB}" presName="parTx" presStyleLbl="revTx" presStyleIdx="2" presStyleCnt="7">
        <dgm:presLayoutVars>
          <dgm:chMax val="0"/>
          <dgm:chPref val="0"/>
        </dgm:presLayoutVars>
      </dgm:prSet>
      <dgm:spPr/>
    </dgm:pt>
    <dgm:pt modelId="{9723FA20-6D0B-4EE1-80BE-1A916408BA05}" type="pres">
      <dgm:prSet presAssocID="{77F93DCA-3523-4437-9BB1-3BF7E7B03BBD}" presName="sibTrans" presStyleCnt="0"/>
      <dgm:spPr/>
    </dgm:pt>
    <dgm:pt modelId="{0E151278-7330-489B-B540-532D3883AA0F}" type="pres">
      <dgm:prSet presAssocID="{9A879B2D-9A04-4DFB-9B2D-E038F4E8488E}" presName="compNode" presStyleCnt="0"/>
      <dgm:spPr/>
    </dgm:pt>
    <dgm:pt modelId="{788875BC-8058-4208-A75A-84BAEC07DEF6}" type="pres">
      <dgm:prSet presAssocID="{9A879B2D-9A04-4DFB-9B2D-E038F4E8488E}" presName="bgRect" presStyleLbl="bgShp" presStyleIdx="3" presStyleCnt="7"/>
      <dgm:spPr/>
    </dgm:pt>
    <dgm:pt modelId="{7F281CE5-20BF-415D-9B83-767BB307F256}" type="pres">
      <dgm:prSet presAssocID="{9A879B2D-9A04-4DFB-9B2D-E038F4E8488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9652DC4-866E-432C-BC8C-4ADA7BD5D724}" type="pres">
      <dgm:prSet presAssocID="{9A879B2D-9A04-4DFB-9B2D-E038F4E8488E}" presName="spaceRect" presStyleCnt="0"/>
      <dgm:spPr/>
    </dgm:pt>
    <dgm:pt modelId="{4B1D1237-A95B-49B8-9C5E-150D995A4017}" type="pres">
      <dgm:prSet presAssocID="{9A879B2D-9A04-4DFB-9B2D-E038F4E8488E}" presName="parTx" presStyleLbl="revTx" presStyleIdx="3" presStyleCnt="7">
        <dgm:presLayoutVars>
          <dgm:chMax val="0"/>
          <dgm:chPref val="0"/>
        </dgm:presLayoutVars>
      </dgm:prSet>
      <dgm:spPr/>
    </dgm:pt>
    <dgm:pt modelId="{2DC9BF77-657C-4550-92DD-961164AEF493}" type="pres">
      <dgm:prSet presAssocID="{60C502E0-AF7F-43DD-BFE9-65E0B9580C7E}" presName="sibTrans" presStyleCnt="0"/>
      <dgm:spPr/>
    </dgm:pt>
    <dgm:pt modelId="{704C53B4-19F5-4BC4-AA15-15F385610F84}" type="pres">
      <dgm:prSet presAssocID="{42A9108C-6306-4A59-B177-308DF0AD146D}" presName="compNode" presStyleCnt="0"/>
      <dgm:spPr/>
    </dgm:pt>
    <dgm:pt modelId="{CCC1F202-A56C-4DCF-9964-0BB648938456}" type="pres">
      <dgm:prSet presAssocID="{42A9108C-6306-4A59-B177-308DF0AD146D}" presName="bgRect" presStyleLbl="bgShp" presStyleIdx="4" presStyleCnt="7"/>
      <dgm:spPr/>
    </dgm:pt>
    <dgm:pt modelId="{23ADD89C-B6A8-48CC-9E8E-5623DBF579EB}" type="pres">
      <dgm:prSet presAssocID="{42A9108C-6306-4A59-B177-308DF0AD146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1D582C8-1B6C-4047-B4B7-BB0AD3373D51}" type="pres">
      <dgm:prSet presAssocID="{42A9108C-6306-4A59-B177-308DF0AD146D}" presName="spaceRect" presStyleCnt="0"/>
      <dgm:spPr/>
    </dgm:pt>
    <dgm:pt modelId="{CA24BD84-8A91-4FB2-B7E5-2FA60809DAD4}" type="pres">
      <dgm:prSet presAssocID="{42A9108C-6306-4A59-B177-308DF0AD146D}" presName="parTx" presStyleLbl="revTx" presStyleIdx="4" presStyleCnt="7">
        <dgm:presLayoutVars>
          <dgm:chMax val="0"/>
          <dgm:chPref val="0"/>
        </dgm:presLayoutVars>
      </dgm:prSet>
      <dgm:spPr/>
    </dgm:pt>
    <dgm:pt modelId="{6133CA15-A27A-4E55-A617-5E016857620E}" type="pres">
      <dgm:prSet presAssocID="{6601885E-9757-4177-9E98-819E33353999}" presName="sibTrans" presStyleCnt="0"/>
      <dgm:spPr/>
    </dgm:pt>
    <dgm:pt modelId="{7D343D2F-A4C7-4B86-8C7E-810CBCB2E317}" type="pres">
      <dgm:prSet presAssocID="{494A4736-9632-4A1B-B83C-0E8186609B5D}" presName="compNode" presStyleCnt="0"/>
      <dgm:spPr/>
    </dgm:pt>
    <dgm:pt modelId="{C375E2DE-88FC-443F-97EF-ED669D907E2B}" type="pres">
      <dgm:prSet presAssocID="{494A4736-9632-4A1B-B83C-0E8186609B5D}" presName="bgRect" presStyleLbl="bgShp" presStyleIdx="5" presStyleCnt="7"/>
      <dgm:spPr/>
    </dgm:pt>
    <dgm:pt modelId="{54BF7766-B9F8-49FF-AD26-059800673830}" type="pres">
      <dgm:prSet presAssocID="{494A4736-9632-4A1B-B83C-0E8186609B5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A986266-C709-4F24-8D1F-20A6CEDBA1E5}" type="pres">
      <dgm:prSet presAssocID="{494A4736-9632-4A1B-B83C-0E8186609B5D}" presName="spaceRect" presStyleCnt="0"/>
      <dgm:spPr/>
    </dgm:pt>
    <dgm:pt modelId="{CA3458A7-D89F-479E-9551-4DCE8103F128}" type="pres">
      <dgm:prSet presAssocID="{494A4736-9632-4A1B-B83C-0E8186609B5D}" presName="parTx" presStyleLbl="revTx" presStyleIdx="5" presStyleCnt="7">
        <dgm:presLayoutVars>
          <dgm:chMax val="0"/>
          <dgm:chPref val="0"/>
        </dgm:presLayoutVars>
      </dgm:prSet>
      <dgm:spPr/>
    </dgm:pt>
    <dgm:pt modelId="{DD8E8464-86CD-4689-87CA-DC94BF3E7472}" type="pres">
      <dgm:prSet presAssocID="{2C423623-2F90-4A05-A0A1-6AE6611C799E}" presName="sibTrans" presStyleCnt="0"/>
      <dgm:spPr/>
    </dgm:pt>
    <dgm:pt modelId="{77A4A211-C5F8-4056-8D4A-73E921A29B0A}" type="pres">
      <dgm:prSet presAssocID="{EBD7EAFD-D0EB-4E6F-8CF7-CF851A2748FA}" presName="compNode" presStyleCnt="0"/>
      <dgm:spPr/>
    </dgm:pt>
    <dgm:pt modelId="{56B9D6F4-6285-4E23-9804-AE00674B0519}" type="pres">
      <dgm:prSet presAssocID="{EBD7EAFD-D0EB-4E6F-8CF7-CF851A2748FA}" presName="bgRect" presStyleLbl="bgShp" presStyleIdx="6" presStyleCnt="7"/>
      <dgm:spPr/>
    </dgm:pt>
    <dgm:pt modelId="{B5D84D5C-F4A3-43CF-B1BE-AF0EFE91C39B}" type="pres">
      <dgm:prSet presAssocID="{EBD7EAFD-D0EB-4E6F-8CF7-CF851A2748F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125BE69-B082-4342-BDE3-E829C5F239F6}" type="pres">
      <dgm:prSet presAssocID="{EBD7EAFD-D0EB-4E6F-8CF7-CF851A2748FA}" presName="spaceRect" presStyleCnt="0"/>
      <dgm:spPr/>
    </dgm:pt>
    <dgm:pt modelId="{C4FB56A1-6087-46AB-A6E9-7753532A169E}" type="pres">
      <dgm:prSet presAssocID="{EBD7EAFD-D0EB-4E6F-8CF7-CF851A2748F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53D2104-2941-4756-BA46-453232008987}" srcId="{9455C9FD-B197-42E6-B2B9-D54CDAF71039}" destId="{42A9108C-6306-4A59-B177-308DF0AD146D}" srcOrd="4" destOrd="0" parTransId="{659CAC54-72E9-4961-A125-2B968317E6B3}" sibTransId="{6601885E-9757-4177-9E98-819E33353999}"/>
    <dgm:cxn modelId="{E0619F0C-A319-4D67-8DAE-7D2BF08FCF5A}" type="presOf" srcId="{494A4736-9632-4A1B-B83C-0E8186609B5D}" destId="{CA3458A7-D89F-479E-9551-4DCE8103F128}" srcOrd="0" destOrd="0" presId="urn:microsoft.com/office/officeart/2018/2/layout/IconVerticalSolidList"/>
    <dgm:cxn modelId="{32F3020F-523D-49D8-9373-F23D9E3B1D02}" type="presOf" srcId="{9455C9FD-B197-42E6-B2B9-D54CDAF71039}" destId="{B145FC02-0140-4F5A-91B9-3EF0B57D3477}" srcOrd="0" destOrd="0" presId="urn:microsoft.com/office/officeart/2018/2/layout/IconVerticalSolidList"/>
    <dgm:cxn modelId="{8848D828-DA56-4B89-9418-B3BF953782B4}" srcId="{9455C9FD-B197-42E6-B2B9-D54CDAF71039}" destId="{6CC505C4-062E-4E3E-B884-B43CC7BA99AB}" srcOrd="2" destOrd="0" parTransId="{54236D25-7669-4768-A993-606C58870DD0}" sibTransId="{77F93DCA-3523-4437-9BB1-3BF7E7B03BBD}"/>
    <dgm:cxn modelId="{4304F538-4416-4B89-9E02-3AB2F8F6E0F5}" srcId="{9455C9FD-B197-42E6-B2B9-D54CDAF71039}" destId="{04017B4D-BC72-47CF-9200-7676573F05F6}" srcOrd="1" destOrd="0" parTransId="{BA474BFB-8087-421C-B132-B9639115E8D9}" sibTransId="{6797F558-8239-47E0-B47F-69F1A68342BD}"/>
    <dgm:cxn modelId="{87D3263F-3DDE-4C36-A8E6-9F17F353E8F2}" type="presOf" srcId="{42A9108C-6306-4A59-B177-308DF0AD146D}" destId="{CA24BD84-8A91-4FB2-B7E5-2FA60809DAD4}" srcOrd="0" destOrd="0" presId="urn:microsoft.com/office/officeart/2018/2/layout/IconVerticalSolidList"/>
    <dgm:cxn modelId="{9F1D5950-1121-4467-B542-854D1435642B}" srcId="{9455C9FD-B197-42E6-B2B9-D54CDAF71039}" destId="{9A879B2D-9A04-4DFB-9B2D-E038F4E8488E}" srcOrd="3" destOrd="0" parTransId="{ADDF6E7C-4D65-46AB-979A-950400C64FC9}" sibTransId="{60C502E0-AF7F-43DD-BFE9-65E0B9580C7E}"/>
    <dgm:cxn modelId="{3A84F87B-389B-49C6-A330-1D662408A674}" type="presOf" srcId="{9A879B2D-9A04-4DFB-9B2D-E038F4E8488E}" destId="{4B1D1237-A95B-49B8-9C5E-150D995A4017}" srcOrd="0" destOrd="0" presId="urn:microsoft.com/office/officeart/2018/2/layout/IconVerticalSolidList"/>
    <dgm:cxn modelId="{ABD51A94-D6A5-4A6F-AC39-2A0FDCDDA892}" srcId="{9455C9FD-B197-42E6-B2B9-D54CDAF71039}" destId="{E8709A88-9AE2-430E-99FD-D260886B3E1F}" srcOrd="0" destOrd="0" parTransId="{61FDD935-4BB4-4232-BEBC-A930E40D7656}" sibTransId="{10F904D8-4497-4CA3-AFDA-EFA9E4A3B017}"/>
    <dgm:cxn modelId="{3062FDBD-7B0F-42D8-8E3C-B3A1124E8887}" srcId="{9455C9FD-B197-42E6-B2B9-D54CDAF71039}" destId="{494A4736-9632-4A1B-B83C-0E8186609B5D}" srcOrd="5" destOrd="0" parTransId="{2F36C7A8-D8BB-438C-B126-400BD6AAC5CA}" sibTransId="{2C423623-2F90-4A05-A0A1-6AE6611C799E}"/>
    <dgm:cxn modelId="{845CA4D1-0D02-4061-8F90-275257A6766B}" type="presOf" srcId="{04017B4D-BC72-47CF-9200-7676573F05F6}" destId="{C0E794B3-E3CF-4560-BBC9-725D3869975F}" srcOrd="0" destOrd="0" presId="urn:microsoft.com/office/officeart/2018/2/layout/IconVerticalSolidList"/>
    <dgm:cxn modelId="{94192AD5-BF5F-4909-96CA-2881645A8F29}" srcId="{9455C9FD-B197-42E6-B2B9-D54CDAF71039}" destId="{EBD7EAFD-D0EB-4E6F-8CF7-CF851A2748FA}" srcOrd="6" destOrd="0" parTransId="{92671738-C215-441C-9171-7BBA0A619A8B}" sibTransId="{48350C12-6E4A-4CEE-9495-1E4506E7410D}"/>
    <dgm:cxn modelId="{FE8D01E8-7F58-4BC7-A640-2CBEFB5ADB8E}" type="presOf" srcId="{E8709A88-9AE2-430E-99FD-D260886B3E1F}" destId="{B2FB0DA1-6C7D-4CE0-A943-8C802DDD6CB7}" srcOrd="0" destOrd="0" presId="urn:microsoft.com/office/officeart/2018/2/layout/IconVerticalSolidList"/>
    <dgm:cxn modelId="{C990BCE9-D5D1-4887-99CF-BB978981985B}" type="presOf" srcId="{EBD7EAFD-D0EB-4E6F-8CF7-CF851A2748FA}" destId="{C4FB56A1-6087-46AB-A6E9-7753532A169E}" srcOrd="0" destOrd="0" presId="urn:microsoft.com/office/officeart/2018/2/layout/IconVerticalSolidList"/>
    <dgm:cxn modelId="{477136F4-EC9A-4F1B-8561-17780FEC7DD1}" type="presOf" srcId="{6CC505C4-062E-4E3E-B884-B43CC7BA99AB}" destId="{79B20035-A1CB-4685-80B5-82D5340BC830}" srcOrd="0" destOrd="0" presId="urn:microsoft.com/office/officeart/2018/2/layout/IconVerticalSolidList"/>
    <dgm:cxn modelId="{92FE9A5C-C7BE-4959-9C27-380A9D975BAC}" type="presParOf" srcId="{B145FC02-0140-4F5A-91B9-3EF0B57D3477}" destId="{55079356-4ADD-4AA8-B0C9-B3A84F190C72}" srcOrd="0" destOrd="0" presId="urn:microsoft.com/office/officeart/2018/2/layout/IconVerticalSolidList"/>
    <dgm:cxn modelId="{DEED6F73-19BA-4C23-821B-50BD97E8773C}" type="presParOf" srcId="{55079356-4ADD-4AA8-B0C9-B3A84F190C72}" destId="{509216D1-3BF0-40BE-AB8E-DE92F7D6D9F4}" srcOrd="0" destOrd="0" presId="urn:microsoft.com/office/officeart/2018/2/layout/IconVerticalSolidList"/>
    <dgm:cxn modelId="{5345898C-9A30-4772-A826-9E3F10DF0AC4}" type="presParOf" srcId="{55079356-4ADD-4AA8-B0C9-B3A84F190C72}" destId="{B30349CE-9E08-41C9-A9F6-A0B50A528D64}" srcOrd="1" destOrd="0" presId="urn:microsoft.com/office/officeart/2018/2/layout/IconVerticalSolidList"/>
    <dgm:cxn modelId="{7E7320D1-5FF7-41C0-96A1-CD4E9385A60D}" type="presParOf" srcId="{55079356-4ADD-4AA8-B0C9-B3A84F190C72}" destId="{E3A5BB7B-D8D2-4333-94BA-62A51278412F}" srcOrd="2" destOrd="0" presId="urn:microsoft.com/office/officeart/2018/2/layout/IconVerticalSolidList"/>
    <dgm:cxn modelId="{3545E6DD-AA4A-465D-B20B-CE0CC75AFE88}" type="presParOf" srcId="{55079356-4ADD-4AA8-B0C9-B3A84F190C72}" destId="{B2FB0DA1-6C7D-4CE0-A943-8C802DDD6CB7}" srcOrd="3" destOrd="0" presId="urn:microsoft.com/office/officeart/2018/2/layout/IconVerticalSolidList"/>
    <dgm:cxn modelId="{29DABEAC-72EF-4637-8893-50D9ACC05684}" type="presParOf" srcId="{B145FC02-0140-4F5A-91B9-3EF0B57D3477}" destId="{2BFD95B1-3C1D-4A95-A31F-799207FA7166}" srcOrd="1" destOrd="0" presId="urn:microsoft.com/office/officeart/2018/2/layout/IconVerticalSolidList"/>
    <dgm:cxn modelId="{54D380FC-69A6-451E-975C-E19FA09E71B9}" type="presParOf" srcId="{B145FC02-0140-4F5A-91B9-3EF0B57D3477}" destId="{2BBB662C-17DC-4E24-BB2D-C56B318C3466}" srcOrd="2" destOrd="0" presId="urn:microsoft.com/office/officeart/2018/2/layout/IconVerticalSolidList"/>
    <dgm:cxn modelId="{E002F50B-33D9-404D-9D00-74AE49D262E5}" type="presParOf" srcId="{2BBB662C-17DC-4E24-BB2D-C56B318C3466}" destId="{2F23F26F-0568-4AF2-80FF-84443211D840}" srcOrd="0" destOrd="0" presId="urn:microsoft.com/office/officeart/2018/2/layout/IconVerticalSolidList"/>
    <dgm:cxn modelId="{72BC9160-387C-4ED9-8A89-396CBA55BC39}" type="presParOf" srcId="{2BBB662C-17DC-4E24-BB2D-C56B318C3466}" destId="{41EF9694-03C2-4C6C-8F02-79918C2D611D}" srcOrd="1" destOrd="0" presId="urn:microsoft.com/office/officeart/2018/2/layout/IconVerticalSolidList"/>
    <dgm:cxn modelId="{629534DE-87BC-4F60-962F-4ECFF08E80A5}" type="presParOf" srcId="{2BBB662C-17DC-4E24-BB2D-C56B318C3466}" destId="{7A3B1E27-7422-457F-81B0-43CD2E6E942F}" srcOrd="2" destOrd="0" presId="urn:microsoft.com/office/officeart/2018/2/layout/IconVerticalSolidList"/>
    <dgm:cxn modelId="{30146F7E-2F4D-473D-9B1F-FA6433C1424C}" type="presParOf" srcId="{2BBB662C-17DC-4E24-BB2D-C56B318C3466}" destId="{C0E794B3-E3CF-4560-BBC9-725D3869975F}" srcOrd="3" destOrd="0" presId="urn:microsoft.com/office/officeart/2018/2/layout/IconVerticalSolidList"/>
    <dgm:cxn modelId="{8B7F7AF6-27C0-484B-A96A-686D3FA888C9}" type="presParOf" srcId="{B145FC02-0140-4F5A-91B9-3EF0B57D3477}" destId="{C589DC68-726B-4B9D-8189-36FF5C2A3B2E}" srcOrd="3" destOrd="0" presId="urn:microsoft.com/office/officeart/2018/2/layout/IconVerticalSolidList"/>
    <dgm:cxn modelId="{57684668-4E09-4480-BE3D-6C37BD29F895}" type="presParOf" srcId="{B145FC02-0140-4F5A-91B9-3EF0B57D3477}" destId="{AA48119A-0A84-43EC-A83F-E2B52E4C6698}" srcOrd="4" destOrd="0" presId="urn:microsoft.com/office/officeart/2018/2/layout/IconVerticalSolidList"/>
    <dgm:cxn modelId="{B49A121C-9598-407F-ADE0-11C3723CA00E}" type="presParOf" srcId="{AA48119A-0A84-43EC-A83F-E2B52E4C6698}" destId="{50A944C1-1143-4EA0-966D-F1DB7B05F3E9}" srcOrd="0" destOrd="0" presId="urn:microsoft.com/office/officeart/2018/2/layout/IconVerticalSolidList"/>
    <dgm:cxn modelId="{B0F5B748-4D8F-4CAF-A525-486D1EE9FF9E}" type="presParOf" srcId="{AA48119A-0A84-43EC-A83F-E2B52E4C6698}" destId="{E9470DC8-8A32-4163-B539-096233C9478E}" srcOrd="1" destOrd="0" presId="urn:microsoft.com/office/officeart/2018/2/layout/IconVerticalSolidList"/>
    <dgm:cxn modelId="{804CE4A1-8F19-4308-920C-2162AF628FF1}" type="presParOf" srcId="{AA48119A-0A84-43EC-A83F-E2B52E4C6698}" destId="{EB733B9E-EAE4-4A2C-8509-44ADEB1887D6}" srcOrd="2" destOrd="0" presId="urn:microsoft.com/office/officeart/2018/2/layout/IconVerticalSolidList"/>
    <dgm:cxn modelId="{E7A1F4B5-9B06-460E-BCBB-EEFEB2B570AB}" type="presParOf" srcId="{AA48119A-0A84-43EC-A83F-E2B52E4C6698}" destId="{79B20035-A1CB-4685-80B5-82D5340BC830}" srcOrd="3" destOrd="0" presId="urn:microsoft.com/office/officeart/2018/2/layout/IconVerticalSolidList"/>
    <dgm:cxn modelId="{03AA53A7-DE29-4BB3-ACE7-0153620CFEE7}" type="presParOf" srcId="{B145FC02-0140-4F5A-91B9-3EF0B57D3477}" destId="{9723FA20-6D0B-4EE1-80BE-1A916408BA05}" srcOrd="5" destOrd="0" presId="urn:microsoft.com/office/officeart/2018/2/layout/IconVerticalSolidList"/>
    <dgm:cxn modelId="{399BF829-27A7-4609-B684-ADE6B3A84B66}" type="presParOf" srcId="{B145FC02-0140-4F5A-91B9-3EF0B57D3477}" destId="{0E151278-7330-489B-B540-532D3883AA0F}" srcOrd="6" destOrd="0" presId="urn:microsoft.com/office/officeart/2018/2/layout/IconVerticalSolidList"/>
    <dgm:cxn modelId="{E02FE950-D7DD-4C18-9776-0D2B7C593E10}" type="presParOf" srcId="{0E151278-7330-489B-B540-532D3883AA0F}" destId="{788875BC-8058-4208-A75A-84BAEC07DEF6}" srcOrd="0" destOrd="0" presId="urn:microsoft.com/office/officeart/2018/2/layout/IconVerticalSolidList"/>
    <dgm:cxn modelId="{2618D3EB-DDEE-4329-BDD9-F630C5482AA9}" type="presParOf" srcId="{0E151278-7330-489B-B540-532D3883AA0F}" destId="{7F281CE5-20BF-415D-9B83-767BB307F256}" srcOrd="1" destOrd="0" presId="urn:microsoft.com/office/officeart/2018/2/layout/IconVerticalSolidList"/>
    <dgm:cxn modelId="{FBC7BBBC-EBC8-47A5-BD71-316625229462}" type="presParOf" srcId="{0E151278-7330-489B-B540-532D3883AA0F}" destId="{09652DC4-866E-432C-BC8C-4ADA7BD5D724}" srcOrd="2" destOrd="0" presId="urn:microsoft.com/office/officeart/2018/2/layout/IconVerticalSolidList"/>
    <dgm:cxn modelId="{AA8F6C41-86D4-4763-8B33-DEF41209FE0A}" type="presParOf" srcId="{0E151278-7330-489B-B540-532D3883AA0F}" destId="{4B1D1237-A95B-49B8-9C5E-150D995A4017}" srcOrd="3" destOrd="0" presId="urn:microsoft.com/office/officeart/2018/2/layout/IconVerticalSolidList"/>
    <dgm:cxn modelId="{9F4A22AB-E4A7-45C8-ACF8-EEF818854CB3}" type="presParOf" srcId="{B145FC02-0140-4F5A-91B9-3EF0B57D3477}" destId="{2DC9BF77-657C-4550-92DD-961164AEF493}" srcOrd="7" destOrd="0" presId="urn:microsoft.com/office/officeart/2018/2/layout/IconVerticalSolidList"/>
    <dgm:cxn modelId="{2542AA18-AA31-4B23-937A-58CA3FAE0829}" type="presParOf" srcId="{B145FC02-0140-4F5A-91B9-3EF0B57D3477}" destId="{704C53B4-19F5-4BC4-AA15-15F385610F84}" srcOrd="8" destOrd="0" presId="urn:microsoft.com/office/officeart/2018/2/layout/IconVerticalSolidList"/>
    <dgm:cxn modelId="{6A06E377-DC32-4134-9E8B-DF92D4262CCC}" type="presParOf" srcId="{704C53B4-19F5-4BC4-AA15-15F385610F84}" destId="{CCC1F202-A56C-4DCF-9964-0BB648938456}" srcOrd="0" destOrd="0" presId="urn:microsoft.com/office/officeart/2018/2/layout/IconVerticalSolidList"/>
    <dgm:cxn modelId="{20269886-1392-40A0-8747-B6937DC985CC}" type="presParOf" srcId="{704C53B4-19F5-4BC4-AA15-15F385610F84}" destId="{23ADD89C-B6A8-48CC-9E8E-5623DBF579EB}" srcOrd="1" destOrd="0" presId="urn:microsoft.com/office/officeart/2018/2/layout/IconVerticalSolidList"/>
    <dgm:cxn modelId="{61883708-F1E8-497A-8EEA-24857028C540}" type="presParOf" srcId="{704C53B4-19F5-4BC4-AA15-15F385610F84}" destId="{D1D582C8-1B6C-4047-B4B7-BB0AD3373D51}" srcOrd="2" destOrd="0" presId="urn:microsoft.com/office/officeart/2018/2/layout/IconVerticalSolidList"/>
    <dgm:cxn modelId="{3EBCAA14-BB8C-4430-8E37-4F8D4984AEFE}" type="presParOf" srcId="{704C53B4-19F5-4BC4-AA15-15F385610F84}" destId="{CA24BD84-8A91-4FB2-B7E5-2FA60809DAD4}" srcOrd="3" destOrd="0" presId="urn:microsoft.com/office/officeart/2018/2/layout/IconVerticalSolidList"/>
    <dgm:cxn modelId="{372B4FEB-61CC-4BA8-8ADE-9E9B15D2D225}" type="presParOf" srcId="{B145FC02-0140-4F5A-91B9-3EF0B57D3477}" destId="{6133CA15-A27A-4E55-A617-5E016857620E}" srcOrd="9" destOrd="0" presId="urn:microsoft.com/office/officeart/2018/2/layout/IconVerticalSolidList"/>
    <dgm:cxn modelId="{1A8C3169-C124-41AB-A947-9E07CAF13953}" type="presParOf" srcId="{B145FC02-0140-4F5A-91B9-3EF0B57D3477}" destId="{7D343D2F-A4C7-4B86-8C7E-810CBCB2E317}" srcOrd="10" destOrd="0" presId="urn:microsoft.com/office/officeart/2018/2/layout/IconVerticalSolidList"/>
    <dgm:cxn modelId="{BD259536-72B6-4386-8A17-A4B9E6DE828F}" type="presParOf" srcId="{7D343D2F-A4C7-4B86-8C7E-810CBCB2E317}" destId="{C375E2DE-88FC-443F-97EF-ED669D907E2B}" srcOrd="0" destOrd="0" presId="urn:microsoft.com/office/officeart/2018/2/layout/IconVerticalSolidList"/>
    <dgm:cxn modelId="{2175410C-8EEC-4DF2-80FC-1B3A99CBD480}" type="presParOf" srcId="{7D343D2F-A4C7-4B86-8C7E-810CBCB2E317}" destId="{54BF7766-B9F8-49FF-AD26-059800673830}" srcOrd="1" destOrd="0" presId="urn:microsoft.com/office/officeart/2018/2/layout/IconVerticalSolidList"/>
    <dgm:cxn modelId="{4AA908B1-C09C-4741-9A7A-317BE697BDE7}" type="presParOf" srcId="{7D343D2F-A4C7-4B86-8C7E-810CBCB2E317}" destId="{DA986266-C709-4F24-8D1F-20A6CEDBA1E5}" srcOrd="2" destOrd="0" presId="urn:microsoft.com/office/officeart/2018/2/layout/IconVerticalSolidList"/>
    <dgm:cxn modelId="{7F043005-AB54-4753-8369-A945F6F6C324}" type="presParOf" srcId="{7D343D2F-A4C7-4B86-8C7E-810CBCB2E317}" destId="{CA3458A7-D89F-479E-9551-4DCE8103F128}" srcOrd="3" destOrd="0" presId="urn:microsoft.com/office/officeart/2018/2/layout/IconVerticalSolidList"/>
    <dgm:cxn modelId="{55CFB0F6-4C21-49A6-8ACC-41EE710F8647}" type="presParOf" srcId="{B145FC02-0140-4F5A-91B9-3EF0B57D3477}" destId="{DD8E8464-86CD-4689-87CA-DC94BF3E7472}" srcOrd="11" destOrd="0" presId="urn:microsoft.com/office/officeart/2018/2/layout/IconVerticalSolidList"/>
    <dgm:cxn modelId="{F7D6D503-C64E-48C5-AB52-54BD4DAB2646}" type="presParOf" srcId="{B145FC02-0140-4F5A-91B9-3EF0B57D3477}" destId="{77A4A211-C5F8-4056-8D4A-73E921A29B0A}" srcOrd="12" destOrd="0" presId="urn:microsoft.com/office/officeart/2018/2/layout/IconVerticalSolidList"/>
    <dgm:cxn modelId="{128B7C77-F460-476A-A67A-D89F288579B7}" type="presParOf" srcId="{77A4A211-C5F8-4056-8D4A-73E921A29B0A}" destId="{56B9D6F4-6285-4E23-9804-AE00674B0519}" srcOrd="0" destOrd="0" presId="urn:microsoft.com/office/officeart/2018/2/layout/IconVerticalSolidList"/>
    <dgm:cxn modelId="{638B54BD-C573-454A-8DAF-69565BEA79C3}" type="presParOf" srcId="{77A4A211-C5F8-4056-8D4A-73E921A29B0A}" destId="{B5D84D5C-F4A3-43CF-B1BE-AF0EFE91C39B}" srcOrd="1" destOrd="0" presId="urn:microsoft.com/office/officeart/2018/2/layout/IconVerticalSolidList"/>
    <dgm:cxn modelId="{82A0C421-5676-49DC-B071-3F21A09D6338}" type="presParOf" srcId="{77A4A211-C5F8-4056-8D4A-73E921A29B0A}" destId="{8125BE69-B082-4342-BDE3-E829C5F239F6}" srcOrd="2" destOrd="0" presId="urn:microsoft.com/office/officeart/2018/2/layout/IconVerticalSolidList"/>
    <dgm:cxn modelId="{725560BA-F78F-4602-A273-6CC873FB2DF4}" type="presParOf" srcId="{77A4A211-C5F8-4056-8D4A-73E921A29B0A}" destId="{C4FB56A1-6087-46AB-A6E9-7753532A16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7D2767-E934-4E9F-ADAF-E95632BB51A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A76D90C9-1532-4C42-B0CE-F481FA4EAA05}">
      <dgm:prSet/>
      <dgm:spPr/>
      <dgm:t>
        <a:bodyPr/>
        <a:lstStyle/>
        <a:p>
          <a:pPr>
            <a:defRPr cap="all"/>
          </a:pPr>
          <a:r>
            <a:rPr lang="en-US" dirty="0"/>
            <a:t>Ease of use on ANY WEB capable Device</a:t>
          </a:r>
        </a:p>
      </dgm:t>
    </dgm:pt>
    <dgm:pt modelId="{9B74002C-4C00-4051-9F13-834D2F7EE260}" type="parTrans" cxnId="{6206156A-B7CA-4D3F-8B92-0DFC0FA597EC}">
      <dgm:prSet/>
      <dgm:spPr/>
      <dgm:t>
        <a:bodyPr/>
        <a:lstStyle/>
        <a:p>
          <a:endParaRPr lang="en-US"/>
        </a:p>
      </dgm:t>
    </dgm:pt>
    <dgm:pt modelId="{BA72B312-6F25-406E-81D2-1359B3BB77BA}" type="sibTrans" cxnId="{6206156A-B7CA-4D3F-8B92-0DFC0FA597EC}">
      <dgm:prSet/>
      <dgm:spPr/>
      <dgm:t>
        <a:bodyPr/>
        <a:lstStyle/>
        <a:p>
          <a:endParaRPr lang="en-US"/>
        </a:p>
      </dgm:t>
    </dgm:pt>
    <dgm:pt modelId="{B0F1186E-9FBF-472D-AC09-DAB3A1791E2A}">
      <dgm:prSet/>
      <dgm:spPr/>
      <dgm:t>
        <a:bodyPr/>
        <a:lstStyle/>
        <a:p>
          <a:pPr>
            <a:defRPr cap="all"/>
          </a:pPr>
          <a:r>
            <a:rPr lang="en-US"/>
            <a:t>Email based workflow</a:t>
          </a:r>
        </a:p>
      </dgm:t>
    </dgm:pt>
    <dgm:pt modelId="{34D738B9-69A2-4F7E-AAE8-7229FEA4AC9E}" type="parTrans" cxnId="{B327F5CE-0631-46D9-8D40-B1221652DDFE}">
      <dgm:prSet/>
      <dgm:spPr/>
      <dgm:t>
        <a:bodyPr/>
        <a:lstStyle/>
        <a:p>
          <a:endParaRPr lang="en-US"/>
        </a:p>
      </dgm:t>
    </dgm:pt>
    <dgm:pt modelId="{2F27629E-9A94-4AAC-8412-BFE287115153}" type="sibTrans" cxnId="{B327F5CE-0631-46D9-8D40-B1221652DDFE}">
      <dgm:prSet/>
      <dgm:spPr/>
      <dgm:t>
        <a:bodyPr/>
        <a:lstStyle/>
        <a:p>
          <a:endParaRPr lang="en-US"/>
        </a:p>
      </dgm:t>
    </dgm:pt>
    <dgm:pt modelId="{87C97328-86E3-44B6-A282-0B308ACA1BBB}">
      <dgm:prSet/>
      <dgm:spPr/>
      <dgm:t>
        <a:bodyPr/>
        <a:lstStyle/>
        <a:p>
          <a:pPr>
            <a:defRPr cap="all"/>
          </a:pPr>
          <a:r>
            <a:rPr lang="en-US"/>
            <a:t>improve Security/privacy over paper processes</a:t>
          </a:r>
        </a:p>
      </dgm:t>
    </dgm:pt>
    <dgm:pt modelId="{FAFBFF7E-54E6-47B2-B653-6DAFE91A3762}" type="parTrans" cxnId="{2D1F2B92-52A0-4DB4-BF0D-111FC369FAB5}">
      <dgm:prSet/>
      <dgm:spPr/>
      <dgm:t>
        <a:bodyPr/>
        <a:lstStyle/>
        <a:p>
          <a:endParaRPr lang="en-US"/>
        </a:p>
      </dgm:t>
    </dgm:pt>
    <dgm:pt modelId="{8BC61E06-9C19-40E8-AC8E-F64AD0939B2D}" type="sibTrans" cxnId="{2D1F2B92-52A0-4DB4-BF0D-111FC369FAB5}">
      <dgm:prSet/>
      <dgm:spPr/>
      <dgm:t>
        <a:bodyPr/>
        <a:lstStyle/>
        <a:p>
          <a:endParaRPr lang="en-US"/>
        </a:p>
      </dgm:t>
    </dgm:pt>
    <dgm:pt modelId="{6CF55A8C-F002-454E-A5C7-CC4DEC140CAE}">
      <dgm:prSet/>
      <dgm:spPr/>
      <dgm:t>
        <a:bodyPr/>
        <a:lstStyle/>
        <a:p>
          <a:pPr>
            <a:defRPr cap="all"/>
          </a:pPr>
          <a:r>
            <a:rPr lang="en-US" dirty="0"/>
            <a:t>Auditability</a:t>
          </a:r>
        </a:p>
      </dgm:t>
    </dgm:pt>
    <dgm:pt modelId="{711D7873-B114-4ADA-9116-3A7911F71406}" type="parTrans" cxnId="{56FE4DEE-9059-49C1-BD44-71EA228686EA}">
      <dgm:prSet/>
      <dgm:spPr/>
      <dgm:t>
        <a:bodyPr/>
        <a:lstStyle/>
        <a:p>
          <a:endParaRPr lang="en-US"/>
        </a:p>
      </dgm:t>
    </dgm:pt>
    <dgm:pt modelId="{B3DDE52A-4071-4E61-91E4-02AB1AA4278A}" type="sibTrans" cxnId="{56FE4DEE-9059-49C1-BD44-71EA228686EA}">
      <dgm:prSet/>
      <dgm:spPr/>
      <dgm:t>
        <a:bodyPr/>
        <a:lstStyle/>
        <a:p>
          <a:endParaRPr lang="en-US"/>
        </a:p>
      </dgm:t>
    </dgm:pt>
    <dgm:pt modelId="{F96FF2AD-F1C1-B548-B100-C415BBBA6FED}">
      <dgm:prSet/>
      <dgm:spPr/>
      <dgm:t>
        <a:bodyPr/>
        <a:lstStyle/>
        <a:p>
          <a:pPr>
            <a:defRPr cap="all"/>
          </a:pPr>
          <a:r>
            <a:rPr lang="en-US"/>
            <a:t>Scalability to several hundred appointments per year</a:t>
          </a:r>
        </a:p>
      </dgm:t>
    </dgm:pt>
    <dgm:pt modelId="{D7E41AFF-3675-0043-9D6C-13AB683D5650}" type="parTrans" cxnId="{50627B2F-3AFB-F14D-B71A-E785E5686320}">
      <dgm:prSet/>
      <dgm:spPr/>
      <dgm:t>
        <a:bodyPr/>
        <a:lstStyle/>
        <a:p>
          <a:endParaRPr lang="en-US"/>
        </a:p>
      </dgm:t>
    </dgm:pt>
    <dgm:pt modelId="{C7CDCB4C-BADC-904D-8F92-01A4FCFCA2C0}" type="sibTrans" cxnId="{50627B2F-3AFB-F14D-B71A-E785E5686320}">
      <dgm:prSet/>
      <dgm:spPr/>
      <dgm:t>
        <a:bodyPr/>
        <a:lstStyle/>
        <a:p>
          <a:endParaRPr lang="en-US"/>
        </a:p>
      </dgm:t>
    </dgm:pt>
    <dgm:pt modelId="{BB0F9D58-7778-49E4-AAD9-97B59A671B24}" type="pres">
      <dgm:prSet presAssocID="{637D2767-E934-4E9F-ADAF-E95632BB51A9}" presName="root" presStyleCnt="0">
        <dgm:presLayoutVars>
          <dgm:dir/>
          <dgm:resizeHandles val="exact"/>
        </dgm:presLayoutVars>
      </dgm:prSet>
      <dgm:spPr/>
    </dgm:pt>
    <dgm:pt modelId="{50B5FAF9-C41F-40BF-8F41-F46BB8F443E0}" type="pres">
      <dgm:prSet presAssocID="{A76D90C9-1532-4C42-B0CE-F481FA4EAA05}" presName="compNode" presStyleCnt="0"/>
      <dgm:spPr/>
    </dgm:pt>
    <dgm:pt modelId="{01F7746C-BDC5-43AC-B29E-BA3E7F767E5E}" type="pres">
      <dgm:prSet presAssocID="{A76D90C9-1532-4C42-B0CE-F481FA4EAA05}" presName="iconBgRect" presStyleLbl="bgShp" presStyleIdx="0" presStyleCnt="5"/>
      <dgm:spPr/>
    </dgm:pt>
    <dgm:pt modelId="{10C29DC5-7320-4F18-97A3-02D0902D9570}" type="pres">
      <dgm:prSet presAssocID="{A76D90C9-1532-4C42-B0CE-F481FA4EAA0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1A5D55C-8212-4B51-A91D-197333ED3585}" type="pres">
      <dgm:prSet presAssocID="{A76D90C9-1532-4C42-B0CE-F481FA4EAA05}" presName="spaceRect" presStyleCnt="0"/>
      <dgm:spPr/>
    </dgm:pt>
    <dgm:pt modelId="{A2D5213A-38E6-40C1-9BF3-0C1F68E1152D}" type="pres">
      <dgm:prSet presAssocID="{A76D90C9-1532-4C42-B0CE-F481FA4EAA05}" presName="textRect" presStyleLbl="revTx" presStyleIdx="0" presStyleCnt="5">
        <dgm:presLayoutVars>
          <dgm:chMax val="1"/>
          <dgm:chPref val="1"/>
        </dgm:presLayoutVars>
      </dgm:prSet>
      <dgm:spPr/>
    </dgm:pt>
    <dgm:pt modelId="{7F0CB870-3062-446B-A5E2-32D5B2E73E67}" type="pres">
      <dgm:prSet presAssocID="{BA72B312-6F25-406E-81D2-1359B3BB77BA}" presName="sibTrans" presStyleCnt="0"/>
      <dgm:spPr/>
    </dgm:pt>
    <dgm:pt modelId="{022D4C27-5D73-4CC5-A4A0-2613DC0846D5}" type="pres">
      <dgm:prSet presAssocID="{B0F1186E-9FBF-472D-AC09-DAB3A1791E2A}" presName="compNode" presStyleCnt="0"/>
      <dgm:spPr/>
    </dgm:pt>
    <dgm:pt modelId="{72972763-AF84-4F4A-B611-30A2B08C03DA}" type="pres">
      <dgm:prSet presAssocID="{B0F1186E-9FBF-472D-AC09-DAB3A1791E2A}" presName="iconBgRect" presStyleLbl="bgShp" presStyleIdx="1" presStyleCnt="5"/>
      <dgm:spPr/>
    </dgm:pt>
    <dgm:pt modelId="{7EE2530B-8C3A-4CD7-8B61-59E7E2B2E165}" type="pres">
      <dgm:prSet presAssocID="{B0F1186E-9FBF-472D-AC09-DAB3A1791E2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9FBA061-E330-49EE-97C5-08310143A383}" type="pres">
      <dgm:prSet presAssocID="{B0F1186E-9FBF-472D-AC09-DAB3A1791E2A}" presName="spaceRect" presStyleCnt="0"/>
      <dgm:spPr/>
    </dgm:pt>
    <dgm:pt modelId="{EB53F2E1-760B-4559-8712-5683D92617AC}" type="pres">
      <dgm:prSet presAssocID="{B0F1186E-9FBF-472D-AC09-DAB3A1791E2A}" presName="textRect" presStyleLbl="revTx" presStyleIdx="1" presStyleCnt="5">
        <dgm:presLayoutVars>
          <dgm:chMax val="1"/>
          <dgm:chPref val="1"/>
        </dgm:presLayoutVars>
      </dgm:prSet>
      <dgm:spPr/>
    </dgm:pt>
    <dgm:pt modelId="{CCEFFC89-EF94-4E52-89B7-9DE1E1885911}" type="pres">
      <dgm:prSet presAssocID="{2F27629E-9A94-4AAC-8412-BFE287115153}" presName="sibTrans" presStyleCnt="0"/>
      <dgm:spPr/>
    </dgm:pt>
    <dgm:pt modelId="{D57D4AC8-8DD9-4D6E-A1BA-430A427276B3}" type="pres">
      <dgm:prSet presAssocID="{87C97328-86E3-44B6-A282-0B308ACA1BBB}" presName="compNode" presStyleCnt="0"/>
      <dgm:spPr/>
    </dgm:pt>
    <dgm:pt modelId="{887ED4E2-60B3-4052-A3DC-0EA04D1647E9}" type="pres">
      <dgm:prSet presAssocID="{87C97328-86E3-44B6-A282-0B308ACA1BBB}" presName="iconBgRect" presStyleLbl="bgShp" presStyleIdx="2" presStyleCnt="5"/>
      <dgm:spPr/>
    </dgm:pt>
    <dgm:pt modelId="{6992346F-241A-43D9-99B6-4093E055BED2}" type="pres">
      <dgm:prSet presAssocID="{87C97328-86E3-44B6-A282-0B308ACA1BB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B5BCB836-2135-44C0-9F18-C2F2B6CDFD81}" type="pres">
      <dgm:prSet presAssocID="{87C97328-86E3-44B6-A282-0B308ACA1BBB}" presName="spaceRect" presStyleCnt="0"/>
      <dgm:spPr/>
    </dgm:pt>
    <dgm:pt modelId="{718C3B3F-42E8-408F-B773-D02FEF6F63BE}" type="pres">
      <dgm:prSet presAssocID="{87C97328-86E3-44B6-A282-0B308ACA1BBB}" presName="textRect" presStyleLbl="revTx" presStyleIdx="2" presStyleCnt="5">
        <dgm:presLayoutVars>
          <dgm:chMax val="1"/>
          <dgm:chPref val="1"/>
        </dgm:presLayoutVars>
      </dgm:prSet>
      <dgm:spPr/>
    </dgm:pt>
    <dgm:pt modelId="{53B6BB16-FD6E-4B5E-89A8-630BBC393125}" type="pres">
      <dgm:prSet presAssocID="{8BC61E06-9C19-40E8-AC8E-F64AD0939B2D}" presName="sibTrans" presStyleCnt="0"/>
      <dgm:spPr/>
    </dgm:pt>
    <dgm:pt modelId="{AAB92992-14EE-42A8-A42F-085F6442DFEA}" type="pres">
      <dgm:prSet presAssocID="{6CF55A8C-F002-454E-A5C7-CC4DEC140CAE}" presName="compNode" presStyleCnt="0"/>
      <dgm:spPr/>
    </dgm:pt>
    <dgm:pt modelId="{B87E5EF8-148D-4EFD-AD9D-D07FBA006938}" type="pres">
      <dgm:prSet presAssocID="{6CF55A8C-F002-454E-A5C7-CC4DEC140CAE}" presName="iconBgRect" presStyleLbl="bgShp" presStyleIdx="3" presStyleCnt="5"/>
      <dgm:spPr/>
    </dgm:pt>
    <dgm:pt modelId="{F4E072A9-0A65-4B1D-806C-5B75E03FEEA0}" type="pres">
      <dgm:prSet presAssocID="{6CF55A8C-F002-454E-A5C7-CC4DEC140CA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0F430195-98DD-4A41-8C7A-CB5D1DDDF486}" type="pres">
      <dgm:prSet presAssocID="{6CF55A8C-F002-454E-A5C7-CC4DEC140CAE}" presName="spaceRect" presStyleCnt="0"/>
      <dgm:spPr/>
    </dgm:pt>
    <dgm:pt modelId="{C66DD307-40E5-4FBF-AEDD-4F61B8FBABD8}" type="pres">
      <dgm:prSet presAssocID="{6CF55A8C-F002-454E-A5C7-CC4DEC140CAE}" presName="textRect" presStyleLbl="revTx" presStyleIdx="3" presStyleCnt="5">
        <dgm:presLayoutVars>
          <dgm:chMax val="1"/>
          <dgm:chPref val="1"/>
        </dgm:presLayoutVars>
      </dgm:prSet>
      <dgm:spPr/>
    </dgm:pt>
    <dgm:pt modelId="{1B279004-F627-9348-B770-B4E3C4EE5A61}" type="pres">
      <dgm:prSet presAssocID="{B3DDE52A-4071-4E61-91E4-02AB1AA4278A}" presName="sibTrans" presStyleCnt="0"/>
      <dgm:spPr/>
    </dgm:pt>
    <dgm:pt modelId="{0F026243-99E9-1D4E-B00E-F755393584FB}" type="pres">
      <dgm:prSet presAssocID="{F96FF2AD-F1C1-B548-B100-C415BBBA6FED}" presName="compNode" presStyleCnt="0"/>
      <dgm:spPr/>
    </dgm:pt>
    <dgm:pt modelId="{B970E839-82B9-C247-99F5-319BE2D450E5}" type="pres">
      <dgm:prSet presAssocID="{F96FF2AD-F1C1-B548-B100-C415BBBA6FED}" presName="iconBgRect" presStyleLbl="bgShp" presStyleIdx="4" presStyleCnt="5"/>
      <dgm:spPr/>
    </dgm:pt>
    <dgm:pt modelId="{C1815D5D-E37D-8949-A238-7DB25A803BD0}" type="pres">
      <dgm:prSet presAssocID="{F96FF2AD-F1C1-B548-B100-C415BBBA6FED}" presName="iconRect" presStyleLbl="node1" presStyleIdx="4" presStyleCnt="5"/>
      <dgm:spPr>
        <a:ln>
          <a:noFill/>
        </a:ln>
      </dgm:spPr>
    </dgm:pt>
    <dgm:pt modelId="{1A8CB950-7386-3649-89F1-C2D2AE3E55AA}" type="pres">
      <dgm:prSet presAssocID="{F96FF2AD-F1C1-B548-B100-C415BBBA6FED}" presName="spaceRect" presStyleCnt="0"/>
      <dgm:spPr/>
    </dgm:pt>
    <dgm:pt modelId="{228CDD15-8738-C74C-97EB-6DD51A6F904F}" type="pres">
      <dgm:prSet presAssocID="{F96FF2AD-F1C1-B548-B100-C415BBBA6FE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6DF0408-AED4-45F4-A749-3CE02E988C40}" type="presOf" srcId="{637D2767-E934-4E9F-ADAF-E95632BB51A9}" destId="{BB0F9D58-7778-49E4-AAD9-97B59A671B24}" srcOrd="0" destOrd="0" presId="urn:microsoft.com/office/officeart/2018/5/layout/IconCircleLabelList"/>
    <dgm:cxn modelId="{B8507014-8C4B-467C-83BE-918439ADD716}" type="presOf" srcId="{A76D90C9-1532-4C42-B0CE-F481FA4EAA05}" destId="{A2D5213A-38E6-40C1-9BF3-0C1F68E1152D}" srcOrd="0" destOrd="0" presId="urn:microsoft.com/office/officeart/2018/5/layout/IconCircleLabelList"/>
    <dgm:cxn modelId="{50627B2F-3AFB-F14D-B71A-E785E5686320}" srcId="{637D2767-E934-4E9F-ADAF-E95632BB51A9}" destId="{F96FF2AD-F1C1-B548-B100-C415BBBA6FED}" srcOrd="4" destOrd="0" parTransId="{D7E41AFF-3675-0043-9D6C-13AB683D5650}" sibTransId="{C7CDCB4C-BADC-904D-8F92-01A4FCFCA2C0}"/>
    <dgm:cxn modelId="{3F220F69-C1CE-634A-9BBD-A2DEC77F694F}" type="presOf" srcId="{F96FF2AD-F1C1-B548-B100-C415BBBA6FED}" destId="{228CDD15-8738-C74C-97EB-6DD51A6F904F}" srcOrd="0" destOrd="0" presId="urn:microsoft.com/office/officeart/2018/5/layout/IconCircleLabelList"/>
    <dgm:cxn modelId="{6206156A-B7CA-4D3F-8B92-0DFC0FA597EC}" srcId="{637D2767-E934-4E9F-ADAF-E95632BB51A9}" destId="{A76D90C9-1532-4C42-B0CE-F481FA4EAA05}" srcOrd="0" destOrd="0" parTransId="{9B74002C-4C00-4051-9F13-834D2F7EE260}" sibTransId="{BA72B312-6F25-406E-81D2-1359B3BB77BA}"/>
    <dgm:cxn modelId="{2D1F2B92-52A0-4DB4-BF0D-111FC369FAB5}" srcId="{637D2767-E934-4E9F-ADAF-E95632BB51A9}" destId="{87C97328-86E3-44B6-A282-0B308ACA1BBB}" srcOrd="2" destOrd="0" parTransId="{FAFBFF7E-54E6-47B2-B653-6DAFE91A3762}" sibTransId="{8BC61E06-9C19-40E8-AC8E-F64AD0939B2D}"/>
    <dgm:cxn modelId="{278538A0-EB73-47DB-98D0-FFA3018C5C0B}" type="presOf" srcId="{6CF55A8C-F002-454E-A5C7-CC4DEC140CAE}" destId="{C66DD307-40E5-4FBF-AEDD-4F61B8FBABD8}" srcOrd="0" destOrd="0" presId="urn:microsoft.com/office/officeart/2018/5/layout/IconCircleLabelList"/>
    <dgm:cxn modelId="{0D14CAA7-7D88-4C65-AC24-DDCB3C204E89}" type="presOf" srcId="{B0F1186E-9FBF-472D-AC09-DAB3A1791E2A}" destId="{EB53F2E1-760B-4559-8712-5683D92617AC}" srcOrd="0" destOrd="0" presId="urn:microsoft.com/office/officeart/2018/5/layout/IconCircleLabelList"/>
    <dgm:cxn modelId="{B327F5CE-0631-46D9-8D40-B1221652DDFE}" srcId="{637D2767-E934-4E9F-ADAF-E95632BB51A9}" destId="{B0F1186E-9FBF-472D-AC09-DAB3A1791E2A}" srcOrd="1" destOrd="0" parTransId="{34D738B9-69A2-4F7E-AAE8-7229FEA4AC9E}" sibTransId="{2F27629E-9A94-4AAC-8412-BFE287115153}"/>
    <dgm:cxn modelId="{56FE4DEE-9059-49C1-BD44-71EA228686EA}" srcId="{637D2767-E934-4E9F-ADAF-E95632BB51A9}" destId="{6CF55A8C-F002-454E-A5C7-CC4DEC140CAE}" srcOrd="3" destOrd="0" parTransId="{711D7873-B114-4ADA-9116-3A7911F71406}" sibTransId="{B3DDE52A-4071-4E61-91E4-02AB1AA4278A}"/>
    <dgm:cxn modelId="{CD9D44F7-B976-409F-B363-C2107B404EA4}" type="presOf" srcId="{87C97328-86E3-44B6-A282-0B308ACA1BBB}" destId="{718C3B3F-42E8-408F-B773-D02FEF6F63BE}" srcOrd="0" destOrd="0" presId="urn:microsoft.com/office/officeart/2018/5/layout/IconCircleLabelList"/>
    <dgm:cxn modelId="{E8FC3FE7-A0FC-4C36-B23D-44B1F9DB9DE5}" type="presParOf" srcId="{BB0F9D58-7778-49E4-AAD9-97B59A671B24}" destId="{50B5FAF9-C41F-40BF-8F41-F46BB8F443E0}" srcOrd="0" destOrd="0" presId="urn:microsoft.com/office/officeart/2018/5/layout/IconCircleLabelList"/>
    <dgm:cxn modelId="{D87F4C60-02C3-4440-B9EF-934357A2575B}" type="presParOf" srcId="{50B5FAF9-C41F-40BF-8F41-F46BB8F443E0}" destId="{01F7746C-BDC5-43AC-B29E-BA3E7F767E5E}" srcOrd="0" destOrd="0" presId="urn:microsoft.com/office/officeart/2018/5/layout/IconCircleLabelList"/>
    <dgm:cxn modelId="{C5C6D04C-AC70-49E1-97EE-5777178A1022}" type="presParOf" srcId="{50B5FAF9-C41F-40BF-8F41-F46BB8F443E0}" destId="{10C29DC5-7320-4F18-97A3-02D0902D9570}" srcOrd="1" destOrd="0" presId="urn:microsoft.com/office/officeart/2018/5/layout/IconCircleLabelList"/>
    <dgm:cxn modelId="{6F94186C-0533-47C2-B842-D808767B602E}" type="presParOf" srcId="{50B5FAF9-C41F-40BF-8F41-F46BB8F443E0}" destId="{F1A5D55C-8212-4B51-A91D-197333ED3585}" srcOrd="2" destOrd="0" presId="urn:microsoft.com/office/officeart/2018/5/layout/IconCircleLabelList"/>
    <dgm:cxn modelId="{4DF85A10-FAB5-47D8-A1E7-226D17025C56}" type="presParOf" srcId="{50B5FAF9-C41F-40BF-8F41-F46BB8F443E0}" destId="{A2D5213A-38E6-40C1-9BF3-0C1F68E1152D}" srcOrd="3" destOrd="0" presId="urn:microsoft.com/office/officeart/2018/5/layout/IconCircleLabelList"/>
    <dgm:cxn modelId="{92E24FD5-CB71-44B9-8A04-F8EE8BF30AAD}" type="presParOf" srcId="{BB0F9D58-7778-49E4-AAD9-97B59A671B24}" destId="{7F0CB870-3062-446B-A5E2-32D5B2E73E67}" srcOrd="1" destOrd="0" presId="urn:microsoft.com/office/officeart/2018/5/layout/IconCircleLabelList"/>
    <dgm:cxn modelId="{48A9942A-BE9D-461F-9199-E874CE38C901}" type="presParOf" srcId="{BB0F9D58-7778-49E4-AAD9-97B59A671B24}" destId="{022D4C27-5D73-4CC5-A4A0-2613DC0846D5}" srcOrd="2" destOrd="0" presId="urn:microsoft.com/office/officeart/2018/5/layout/IconCircleLabelList"/>
    <dgm:cxn modelId="{DD2D656C-B17C-493E-AD76-AE47ADA8B966}" type="presParOf" srcId="{022D4C27-5D73-4CC5-A4A0-2613DC0846D5}" destId="{72972763-AF84-4F4A-B611-30A2B08C03DA}" srcOrd="0" destOrd="0" presId="urn:microsoft.com/office/officeart/2018/5/layout/IconCircleLabelList"/>
    <dgm:cxn modelId="{3C9FF68B-0BEC-4C3E-AC83-EE7BF6B412E1}" type="presParOf" srcId="{022D4C27-5D73-4CC5-A4A0-2613DC0846D5}" destId="{7EE2530B-8C3A-4CD7-8B61-59E7E2B2E165}" srcOrd="1" destOrd="0" presId="urn:microsoft.com/office/officeart/2018/5/layout/IconCircleLabelList"/>
    <dgm:cxn modelId="{11D21915-FCE9-4C46-921F-F6F14896B60A}" type="presParOf" srcId="{022D4C27-5D73-4CC5-A4A0-2613DC0846D5}" destId="{D9FBA061-E330-49EE-97C5-08310143A383}" srcOrd="2" destOrd="0" presId="urn:microsoft.com/office/officeart/2018/5/layout/IconCircleLabelList"/>
    <dgm:cxn modelId="{AB6C362E-F962-41D4-BD55-AFBFBC1837B6}" type="presParOf" srcId="{022D4C27-5D73-4CC5-A4A0-2613DC0846D5}" destId="{EB53F2E1-760B-4559-8712-5683D92617AC}" srcOrd="3" destOrd="0" presId="urn:microsoft.com/office/officeart/2018/5/layout/IconCircleLabelList"/>
    <dgm:cxn modelId="{DCBE945B-E426-4AE5-B65F-5B2D8544F4F1}" type="presParOf" srcId="{BB0F9D58-7778-49E4-AAD9-97B59A671B24}" destId="{CCEFFC89-EF94-4E52-89B7-9DE1E1885911}" srcOrd="3" destOrd="0" presId="urn:microsoft.com/office/officeart/2018/5/layout/IconCircleLabelList"/>
    <dgm:cxn modelId="{06E8A6BF-36C9-467F-A04C-4D2ED1EB8BC7}" type="presParOf" srcId="{BB0F9D58-7778-49E4-AAD9-97B59A671B24}" destId="{D57D4AC8-8DD9-4D6E-A1BA-430A427276B3}" srcOrd="4" destOrd="0" presId="urn:microsoft.com/office/officeart/2018/5/layout/IconCircleLabelList"/>
    <dgm:cxn modelId="{DB1BADA9-FF77-4B1D-8BA6-C5C3ACAD4216}" type="presParOf" srcId="{D57D4AC8-8DD9-4D6E-A1BA-430A427276B3}" destId="{887ED4E2-60B3-4052-A3DC-0EA04D1647E9}" srcOrd="0" destOrd="0" presId="urn:microsoft.com/office/officeart/2018/5/layout/IconCircleLabelList"/>
    <dgm:cxn modelId="{BB3D816A-ECA1-432F-A390-680DC587D118}" type="presParOf" srcId="{D57D4AC8-8DD9-4D6E-A1BA-430A427276B3}" destId="{6992346F-241A-43D9-99B6-4093E055BED2}" srcOrd="1" destOrd="0" presId="urn:microsoft.com/office/officeart/2018/5/layout/IconCircleLabelList"/>
    <dgm:cxn modelId="{48B933E1-CF5B-484D-9334-0D2901B55CB4}" type="presParOf" srcId="{D57D4AC8-8DD9-4D6E-A1BA-430A427276B3}" destId="{B5BCB836-2135-44C0-9F18-C2F2B6CDFD81}" srcOrd="2" destOrd="0" presId="urn:microsoft.com/office/officeart/2018/5/layout/IconCircleLabelList"/>
    <dgm:cxn modelId="{6FAF70A5-D834-4F75-9127-A4A61FDB9F75}" type="presParOf" srcId="{D57D4AC8-8DD9-4D6E-A1BA-430A427276B3}" destId="{718C3B3F-42E8-408F-B773-D02FEF6F63BE}" srcOrd="3" destOrd="0" presId="urn:microsoft.com/office/officeart/2018/5/layout/IconCircleLabelList"/>
    <dgm:cxn modelId="{CDD3AE97-1295-4EFD-9B66-16BA8DB7A8CE}" type="presParOf" srcId="{BB0F9D58-7778-49E4-AAD9-97B59A671B24}" destId="{53B6BB16-FD6E-4B5E-89A8-630BBC393125}" srcOrd="5" destOrd="0" presId="urn:microsoft.com/office/officeart/2018/5/layout/IconCircleLabelList"/>
    <dgm:cxn modelId="{9E107CB5-7F4C-4441-AD50-4C503AF3FAD1}" type="presParOf" srcId="{BB0F9D58-7778-49E4-AAD9-97B59A671B24}" destId="{AAB92992-14EE-42A8-A42F-085F6442DFEA}" srcOrd="6" destOrd="0" presId="urn:microsoft.com/office/officeart/2018/5/layout/IconCircleLabelList"/>
    <dgm:cxn modelId="{3BBDAFAD-3188-406D-9A71-520D823B48A6}" type="presParOf" srcId="{AAB92992-14EE-42A8-A42F-085F6442DFEA}" destId="{B87E5EF8-148D-4EFD-AD9D-D07FBA006938}" srcOrd="0" destOrd="0" presId="urn:microsoft.com/office/officeart/2018/5/layout/IconCircleLabelList"/>
    <dgm:cxn modelId="{894AF56F-30B3-4E6F-9A0B-0D9D30E39F80}" type="presParOf" srcId="{AAB92992-14EE-42A8-A42F-085F6442DFEA}" destId="{F4E072A9-0A65-4B1D-806C-5B75E03FEEA0}" srcOrd="1" destOrd="0" presId="urn:microsoft.com/office/officeart/2018/5/layout/IconCircleLabelList"/>
    <dgm:cxn modelId="{4958A525-4BFF-436F-A39C-E0DD2EEEE12F}" type="presParOf" srcId="{AAB92992-14EE-42A8-A42F-085F6442DFEA}" destId="{0F430195-98DD-4A41-8C7A-CB5D1DDDF486}" srcOrd="2" destOrd="0" presId="urn:microsoft.com/office/officeart/2018/5/layout/IconCircleLabelList"/>
    <dgm:cxn modelId="{1F8DCD42-B3F7-4ECE-8084-28183D606F06}" type="presParOf" srcId="{AAB92992-14EE-42A8-A42F-085F6442DFEA}" destId="{C66DD307-40E5-4FBF-AEDD-4F61B8FBABD8}" srcOrd="3" destOrd="0" presId="urn:microsoft.com/office/officeart/2018/5/layout/IconCircleLabelList"/>
    <dgm:cxn modelId="{3423A17A-A7ED-A346-8EF2-045CC7898716}" type="presParOf" srcId="{BB0F9D58-7778-49E4-AAD9-97B59A671B24}" destId="{1B279004-F627-9348-B770-B4E3C4EE5A61}" srcOrd="7" destOrd="0" presId="urn:microsoft.com/office/officeart/2018/5/layout/IconCircleLabelList"/>
    <dgm:cxn modelId="{E26CB3D8-FF2D-0B4D-AE80-1FA2472B505C}" type="presParOf" srcId="{BB0F9D58-7778-49E4-AAD9-97B59A671B24}" destId="{0F026243-99E9-1D4E-B00E-F755393584FB}" srcOrd="8" destOrd="0" presId="urn:microsoft.com/office/officeart/2018/5/layout/IconCircleLabelList"/>
    <dgm:cxn modelId="{60BAAC16-8395-6443-904C-AA8060DD04BB}" type="presParOf" srcId="{0F026243-99E9-1D4E-B00E-F755393584FB}" destId="{B970E839-82B9-C247-99F5-319BE2D450E5}" srcOrd="0" destOrd="0" presId="urn:microsoft.com/office/officeart/2018/5/layout/IconCircleLabelList"/>
    <dgm:cxn modelId="{E545628B-04F8-9C4E-8251-F4AB38926F0D}" type="presParOf" srcId="{0F026243-99E9-1D4E-B00E-F755393584FB}" destId="{C1815D5D-E37D-8949-A238-7DB25A803BD0}" srcOrd="1" destOrd="0" presId="urn:microsoft.com/office/officeart/2018/5/layout/IconCircleLabelList"/>
    <dgm:cxn modelId="{BAF8D942-BE41-DA42-AB77-590669D0EAF0}" type="presParOf" srcId="{0F026243-99E9-1D4E-B00E-F755393584FB}" destId="{1A8CB950-7386-3649-89F1-C2D2AE3E55AA}" srcOrd="2" destOrd="0" presId="urn:microsoft.com/office/officeart/2018/5/layout/IconCircleLabelList"/>
    <dgm:cxn modelId="{D2CCCB01-51D4-904B-A9E4-60D91F2B18EC}" type="presParOf" srcId="{0F026243-99E9-1D4E-B00E-F755393584FB}" destId="{228CDD15-8738-C74C-97EB-6DD51A6F904F}" srcOrd="3" destOrd="0" presId="urn:microsoft.com/office/officeart/2018/5/layout/IconCircleLabelList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CCE70A-1B59-44F2-A157-23122BB897C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50F8D5DB-4B20-4204-BE68-2097957AFC6F}">
      <dgm:prSet/>
      <dgm:spPr/>
      <dgm:t>
        <a:bodyPr/>
        <a:lstStyle/>
        <a:p>
          <a:r>
            <a:rPr lang="en-US"/>
            <a:t>You have one chance to make a first impression on users.</a:t>
          </a:r>
        </a:p>
      </dgm:t>
    </dgm:pt>
    <dgm:pt modelId="{5D8295ED-CF0D-4536-9723-57C2CAA95CDD}" type="parTrans" cxnId="{8EE0DBFD-5CFB-46B1-B44C-95CB56F05AD9}">
      <dgm:prSet/>
      <dgm:spPr/>
      <dgm:t>
        <a:bodyPr/>
        <a:lstStyle/>
        <a:p>
          <a:endParaRPr lang="en-US"/>
        </a:p>
      </dgm:t>
    </dgm:pt>
    <dgm:pt modelId="{F446C973-DEBC-4A80-85F3-ABC68D8E1867}" type="sibTrans" cxnId="{8EE0DBFD-5CFB-46B1-B44C-95CB56F05AD9}">
      <dgm:prSet/>
      <dgm:spPr/>
      <dgm:t>
        <a:bodyPr/>
        <a:lstStyle/>
        <a:p>
          <a:endParaRPr lang="en-US"/>
        </a:p>
      </dgm:t>
    </dgm:pt>
    <dgm:pt modelId="{25CEC578-E297-4F79-B516-ECD6E76340D6}">
      <dgm:prSet/>
      <dgm:spPr/>
      <dgm:t>
        <a:bodyPr/>
        <a:lstStyle/>
        <a:p>
          <a:r>
            <a:rPr lang="en-US"/>
            <a:t>This generates a legal contract – it’s got to be right.</a:t>
          </a:r>
        </a:p>
      </dgm:t>
    </dgm:pt>
    <dgm:pt modelId="{565C4035-2DD8-470B-AF46-8B0C26E82B3A}" type="parTrans" cxnId="{EC3F444E-CCDD-4266-8A6D-CB4F439EE970}">
      <dgm:prSet/>
      <dgm:spPr/>
      <dgm:t>
        <a:bodyPr/>
        <a:lstStyle/>
        <a:p>
          <a:endParaRPr lang="en-US"/>
        </a:p>
      </dgm:t>
    </dgm:pt>
    <dgm:pt modelId="{E29AA684-6A15-4600-A23B-2E1C7DC18844}" type="sibTrans" cxnId="{EC3F444E-CCDD-4266-8A6D-CB4F439EE970}">
      <dgm:prSet/>
      <dgm:spPr/>
      <dgm:t>
        <a:bodyPr/>
        <a:lstStyle/>
        <a:p>
          <a:endParaRPr lang="en-US"/>
        </a:p>
      </dgm:t>
    </dgm:pt>
    <dgm:pt modelId="{C60D1CFA-5967-447E-AF9B-7518450E5F0D}">
      <dgm:prSet/>
      <dgm:spPr/>
      <dgm:t>
        <a:bodyPr/>
        <a:lstStyle/>
        <a:p>
          <a:r>
            <a:rPr lang="en-US"/>
            <a:t>Think like Ebay – every task should be self explanatory, requiring minimal training and easier support</a:t>
          </a:r>
        </a:p>
      </dgm:t>
    </dgm:pt>
    <dgm:pt modelId="{D06ED9B0-4CCD-4AEA-9E49-B7B2C6110DCB}" type="parTrans" cxnId="{D30F0502-3F3C-444D-96F9-517498708D29}">
      <dgm:prSet/>
      <dgm:spPr/>
      <dgm:t>
        <a:bodyPr/>
        <a:lstStyle/>
        <a:p>
          <a:endParaRPr lang="en-US"/>
        </a:p>
      </dgm:t>
    </dgm:pt>
    <dgm:pt modelId="{120CB951-9A9A-42E6-8BCB-DDE9FA53F8B3}" type="sibTrans" cxnId="{D30F0502-3F3C-444D-96F9-517498708D29}">
      <dgm:prSet/>
      <dgm:spPr/>
      <dgm:t>
        <a:bodyPr/>
        <a:lstStyle/>
        <a:p>
          <a:endParaRPr lang="en-US"/>
        </a:p>
      </dgm:t>
    </dgm:pt>
    <dgm:pt modelId="{893FCC44-4979-4BE0-B212-55AEE58AE62E}">
      <dgm:prSet/>
      <dgm:spPr/>
      <dgm:t>
        <a:bodyPr/>
        <a:lstStyle/>
        <a:p>
          <a:r>
            <a:rPr lang="en-US"/>
            <a:t>Accept user feedback and try to incorporate their suggestions</a:t>
          </a:r>
        </a:p>
      </dgm:t>
    </dgm:pt>
    <dgm:pt modelId="{0F14415D-122A-4345-B19C-9596F2062B20}" type="parTrans" cxnId="{EE8785F2-F6C6-47E3-AA14-9DCDEF229614}">
      <dgm:prSet/>
      <dgm:spPr/>
      <dgm:t>
        <a:bodyPr/>
        <a:lstStyle/>
        <a:p>
          <a:endParaRPr lang="en-US"/>
        </a:p>
      </dgm:t>
    </dgm:pt>
    <dgm:pt modelId="{FA6118B3-D311-44F2-B090-AB3612711A92}" type="sibTrans" cxnId="{EE8785F2-F6C6-47E3-AA14-9DCDEF229614}">
      <dgm:prSet/>
      <dgm:spPr/>
      <dgm:t>
        <a:bodyPr/>
        <a:lstStyle/>
        <a:p>
          <a:endParaRPr lang="en-US"/>
        </a:p>
      </dgm:t>
    </dgm:pt>
    <dgm:pt modelId="{201B95CF-610C-42A5-B4C0-292DEE19B40A}" type="pres">
      <dgm:prSet presAssocID="{7ECCE70A-1B59-44F2-A157-23122BB897C7}" presName="root" presStyleCnt="0">
        <dgm:presLayoutVars>
          <dgm:dir/>
          <dgm:resizeHandles val="exact"/>
        </dgm:presLayoutVars>
      </dgm:prSet>
      <dgm:spPr/>
    </dgm:pt>
    <dgm:pt modelId="{0DDB63E6-61A0-4C33-92D5-C94A56BE081B}" type="pres">
      <dgm:prSet presAssocID="{7ECCE70A-1B59-44F2-A157-23122BB897C7}" presName="container" presStyleCnt="0">
        <dgm:presLayoutVars>
          <dgm:dir/>
          <dgm:resizeHandles val="exact"/>
        </dgm:presLayoutVars>
      </dgm:prSet>
      <dgm:spPr/>
    </dgm:pt>
    <dgm:pt modelId="{7A848991-C6DA-41E0-9769-277DF68DEB49}" type="pres">
      <dgm:prSet presAssocID="{50F8D5DB-4B20-4204-BE68-2097957AFC6F}" presName="compNode" presStyleCnt="0"/>
      <dgm:spPr/>
    </dgm:pt>
    <dgm:pt modelId="{49678846-FC4C-4715-AB90-C67D32F6B6FB}" type="pres">
      <dgm:prSet presAssocID="{50F8D5DB-4B20-4204-BE68-2097957AFC6F}" presName="iconBgRect" presStyleLbl="bgShp" presStyleIdx="0" presStyleCnt="4"/>
      <dgm:spPr/>
    </dgm:pt>
    <dgm:pt modelId="{4D79FD17-EC7D-4184-B1AA-A0BEB661F301}" type="pres">
      <dgm:prSet presAssocID="{50F8D5DB-4B20-4204-BE68-2097957AFC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27ADFB27-18DD-477E-83B0-3DF615E6F1AD}" type="pres">
      <dgm:prSet presAssocID="{50F8D5DB-4B20-4204-BE68-2097957AFC6F}" presName="spaceRect" presStyleCnt="0"/>
      <dgm:spPr/>
    </dgm:pt>
    <dgm:pt modelId="{5402319B-B220-450E-9686-5E595FFDC8CA}" type="pres">
      <dgm:prSet presAssocID="{50F8D5DB-4B20-4204-BE68-2097957AFC6F}" presName="textRect" presStyleLbl="revTx" presStyleIdx="0" presStyleCnt="4">
        <dgm:presLayoutVars>
          <dgm:chMax val="1"/>
          <dgm:chPref val="1"/>
        </dgm:presLayoutVars>
      </dgm:prSet>
      <dgm:spPr/>
    </dgm:pt>
    <dgm:pt modelId="{D1694F4B-87C8-47B8-BEF3-E93F76410425}" type="pres">
      <dgm:prSet presAssocID="{F446C973-DEBC-4A80-85F3-ABC68D8E1867}" presName="sibTrans" presStyleLbl="sibTrans2D1" presStyleIdx="0" presStyleCnt="0"/>
      <dgm:spPr/>
    </dgm:pt>
    <dgm:pt modelId="{976CE347-CC63-493C-A3A2-32F424DFA21E}" type="pres">
      <dgm:prSet presAssocID="{25CEC578-E297-4F79-B516-ECD6E76340D6}" presName="compNode" presStyleCnt="0"/>
      <dgm:spPr/>
    </dgm:pt>
    <dgm:pt modelId="{752F17F7-5631-4FF6-95C8-834CBE3EF1E3}" type="pres">
      <dgm:prSet presAssocID="{25CEC578-E297-4F79-B516-ECD6E76340D6}" presName="iconBgRect" presStyleLbl="bgShp" presStyleIdx="1" presStyleCnt="4"/>
      <dgm:spPr/>
    </dgm:pt>
    <dgm:pt modelId="{78022ACB-08A1-4205-8596-2607C2A9D546}" type="pres">
      <dgm:prSet presAssocID="{25CEC578-E297-4F79-B516-ECD6E76340D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C4544A66-5B1A-4FF4-80A0-B83C39FF87CE}" type="pres">
      <dgm:prSet presAssocID="{25CEC578-E297-4F79-B516-ECD6E76340D6}" presName="spaceRect" presStyleCnt="0"/>
      <dgm:spPr/>
    </dgm:pt>
    <dgm:pt modelId="{487580D1-F851-4F47-9406-17FCCF998170}" type="pres">
      <dgm:prSet presAssocID="{25CEC578-E297-4F79-B516-ECD6E76340D6}" presName="textRect" presStyleLbl="revTx" presStyleIdx="1" presStyleCnt="4">
        <dgm:presLayoutVars>
          <dgm:chMax val="1"/>
          <dgm:chPref val="1"/>
        </dgm:presLayoutVars>
      </dgm:prSet>
      <dgm:spPr/>
    </dgm:pt>
    <dgm:pt modelId="{59F50BF8-4D6A-4433-9379-B17F21DA2CB5}" type="pres">
      <dgm:prSet presAssocID="{E29AA684-6A15-4600-A23B-2E1C7DC18844}" presName="sibTrans" presStyleLbl="sibTrans2D1" presStyleIdx="0" presStyleCnt="0"/>
      <dgm:spPr/>
    </dgm:pt>
    <dgm:pt modelId="{A5108361-BB1E-42CA-AD33-B1CE83651382}" type="pres">
      <dgm:prSet presAssocID="{C60D1CFA-5967-447E-AF9B-7518450E5F0D}" presName="compNode" presStyleCnt="0"/>
      <dgm:spPr/>
    </dgm:pt>
    <dgm:pt modelId="{FE46F11C-76E8-431F-82E8-1CE3DE4515AF}" type="pres">
      <dgm:prSet presAssocID="{C60D1CFA-5967-447E-AF9B-7518450E5F0D}" presName="iconBgRect" presStyleLbl="bgShp" presStyleIdx="2" presStyleCnt="4"/>
      <dgm:spPr/>
    </dgm:pt>
    <dgm:pt modelId="{AA612A1C-1007-4A11-BD6D-41C0C9AEFEDA}" type="pres">
      <dgm:prSet presAssocID="{C60D1CFA-5967-447E-AF9B-7518450E5F0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F2CCA97-067D-4212-904B-B28319A63F40}" type="pres">
      <dgm:prSet presAssocID="{C60D1CFA-5967-447E-AF9B-7518450E5F0D}" presName="spaceRect" presStyleCnt="0"/>
      <dgm:spPr/>
    </dgm:pt>
    <dgm:pt modelId="{72C8C851-DCED-4023-ACEB-9A6DC8A822B1}" type="pres">
      <dgm:prSet presAssocID="{C60D1CFA-5967-447E-AF9B-7518450E5F0D}" presName="textRect" presStyleLbl="revTx" presStyleIdx="2" presStyleCnt="4">
        <dgm:presLayoutVars>
          <dgm:chMax val="1"/>
          <dgm:chPref val="1"/>
        </dgm:presLayoutVars>
      </dgm:prSet>
      <dgm:spPr/>
    </dgm:pt>
    <dgm:pt modelId="{CC58754F-893F-4B21-8F1E-2E107AAD8A7F}" type="pres">
      <dgm:prSet presAssocID="{120CB951-9A9A-42E6-8BCB-DDE9FA53F8B3}" presName="sibTrans" presStyleLbl="sibTrans2D1" presStyleIdx="0" presStyleCnt="0"/>
      <dgm:spPr/>
    </dgm:pt>
    <dgm:pt modelId="{E39D0FB8-18AA-4DE7-8D34-03ED271E62BB}" type="pres">
      <dgm:prSet presAssocID="{893FCC44-4979-4BE0-B212-55AEE58AE62E}" presName="compNode" presStyleCnt="0"/>
      <dgm:spPr/>
    </dgm:pt>
    <dgm:pt modelId="{6E9B03FE-D5B2-43CF-93CC-81A0D214BF0F}" type="pres">
      <dgm:prSet presAssocID="{893FCC44-4979-4BE0-B212-55AEE58AE62E}" presName="iconBgRect" presStyleLbl="bgShp" presStyleIdx="3" presStyleCnt="4"/>
      <dgm:spPr/>
    </dgm:pt>
    <dgm:pt modelId="{AE9EC38D-AC2C-481E-9A47-6992258E8DC2}" type="pres">
      <dgm:prSet presAssocID="{893FCC44-4979-4BE0-B212-55AEE58AE6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F3AA369-B4E5-4B94-869C-FCECC9AE595A}" type="pres">
      <dgm:prSet presAssocID="{893FCC44-4979-4BE0-B212-55AEE58AE62E}" presName="spaceRect" presStyleCnt="0"/>
      <dgm:spPr/>
    </dgm:pt>
    <dgm:pt modelId="{B28712EC-9BB0-4CB4-92FF-CD3FFDF5083F}" type="pres">
      <dgm:prSet presAssocID="{893FCC44-4979-4BE0-B212-55AEE58AE6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30F0502-3F3C-444D-96F9-517498708D29}" srcId="{7ECCE70A-1B59-44F2-A157-23122BB897C7}" destId="{C60D1CFA-5967-447E-AF9B-7518450E5F0D}" srcOrd="2" destOrd="0" parTransId="{D06ED9B0-4CCD-4AEA-9E49-B7B2C6110DCB}" sibTransId="{120CB951-9A9A-42E6-8BCB-DDE9FA53F8B3}"/>
    <dgm:cxn modelId="{6054450F-6B37-8049-B172-3238919225DA}" type="presOf" srcId="{F446C973-DEBC-4A80-85F3-ABC68D8E1867}" destId="{D1694F4B-87C8-47B8-BEF3-E93F76410425}" srcOrd="0" destOrd="0" presId="urn:microsoft.com/office/officeart/2018/2/layout/IconCircleList"/>
    <dgm:cxn modelId="{AFBB3920-00A5-AC49-8507-6290D240C930}" type="presOf" srcId="{120CB951-9A9A-42E6-8BCB-DDE9FA53F8B3}" destId="{CC58754F-893F-4B21-8F1E-2E107AAD8A7F}" srcOrd="0" destOrd="0" presId="urn:microsoft.com/office/officeart/2018/2/layout/IconCircleList"/>
    <dgm:cxn modelId="{A253FD37-9739-DA4F-A16A-7FC2008DE681}" type="presOf" srcId="{25CEC578-E297-4F79-B516-ECD6E76340D6}" destId="{487580D1-F851-4F47-9406-17FCCF998170}" srcOrd="0" destOrd="0" presId="urn:microsoft.com/office/officeart/2018/2/layout/IconCircleList"/>
    <dgm:cxn modelId="{A8FF3044-1467-CD46-A954-FAFC726B1BCF}" type="presOf" srcId="{7ECCE70A-1B59-44F2-A157-23122BB897C7}" destId="{201B95CF-610C-42A5-B4C0-292DEE19B40A}" srcOrd="0" destOrd="0" presId="urn:microsoft.com/office/officeart/2018/2/layout/IconCircleList"/>
    <dgm:cxn modelId="{EC3F444E-CCDD-4266-8A6D-CB4F439EE970}" srcId="{7ECCE70A-1B59-44F2-A157-23122BB897C7}" destId="{25CEC578-E297-4F79-B516-ECD6E76340D6}" srcOrd="1" destOrd="0" parTransId="{565C4035-2DD8-470B-AF46-8B0C26E82B3A}" sibTransId="{E29AA684-6A15-4600-A23B-2E1C7DC18844}"/>
    <dgm:cxn modelId="{04F88F5B-C05A-464B-A943-7B9B0C6C9717}" type="presOf" srcId="{C60D1CFA-5967-447E-AF9B-7518450E5F0D}" destId="{72C8C851-DCED-4023-ACEB-9A6DC8A822B1}" srcOrd="0" destOrd="0" presId="urn:microsoft.com/office/officeart/2018/2/layout/IconCircleList"/>
    <dgm:cxn modelId="{86D9A560-BCCC-2345-BEE6-532616434145}" type="presOf" srcId="{893FCC44-4979-4BE0-B212-55AEE58AE62E}" destId="{B28712EC-9BB0-4CB4-92FF-CD3FFDF5083F}" srcOrd="0" destOrd="0" presId="urn:microsoft.com/office/officeart/2018/2/layout/IconCircleList"/>
    <dgm:cxn modelId="{457237D7-D91E-B441-88EC-26A1596E3022}" type="presOf" srcId="{50F8D5DB-4B20-4204-BE68-2097957AFC6F}" destId="{5402319B-B220-450E-9686-5E595FFDC8CA}" srcOrd="0" destOrd="0" presId="urn:microsoft.com/office/officeart/2018/2/layout/IconCircleList"/>
    <dgm:cxn modelId="{7F1F41E0-A722-E740-8494-16B8EC8BFC00}" type="presOf" srcId="{E29AA684-6A15-4600-A23B-2E1C7DC18844}" destId="{59F50BF8-4D6A-4433-9379-B17F21DA2CB5}" srcOrd="0" destOrd="0" presId="urn:microsoft.com/office/officeart/2018/2/layout/IconCircleList"/>
    <dgm:cxn modelId="{EE8785F2-F6C6-47E3-AA14-9DCDEF229614}" srcId="{7ECCE70A-1B59-44F2-A157-23122BB897C7}" destId="{893FCC44-4979-4BE0-B212-55AEE58AE62E}" srcOrd="3" destOrd="0" parTransId="{0F14415D-122A-4345-B19C-9596F2062B20}" sibTransId="{FA6118B3-D311-44F2-B090-AB3612711A92}"/>
    <dgm:cxn modelId="{8EE0DBFD-5CFB-46B1-B44C-95CB56F05AD9}" srcId="{7ECCE70A-1B59-44F2-A157-23122BB897C7}" destId="{50F8D5DB-4B20-4204-BE68-2097957AFC6F}" srcOrd="0" destOrd="0" parTransId="{5D8295ED-CF0D-4536-9723-57C2CAA95CDD}" sibTransId="{F446C973-DEBC-4A80-85F3-ABC68D8E1867}"/>
    <dgm:cxn modelId="{4F03A9A9-1E7E-E641-9C09-8F0B9AF64332}" type="presParOf" srcId="{201B95CF-610C-42A5-B4C0-292DEE19B40A}" destId="{0DDB63E6-61A0-4C33-92D5-C94A56BE081B}" srcOrd="0" destOrd="0" presId="urn:microsoft.com/office/officeart/2018/2/layout/IconCircleList"/>
    <dgm:cxn modelId="{53B2C155-856D-8B48-9D00-F84FDC7F6597}" type="presParOf" srcId="{0DDB63E6-61A0-4C33-92D5-C94A56BE081B}" destId="{7A848991-C6DA-41E0-9769-277DF68DEB49}" srcOrd="0" destOrd="0" presId="urn:microsoft.com/office/officeart/2018/2/layout/IconCircleList"/>
    <dgm:cxn modelId="{4223FFC6-5EF0-5A4F-AA7A-F0416600751D}" type="presParOf" srcId="{7A848991-C6DA-41E0-9769-277DF68DEB49}" destId="{49678846-FC4C-4715-AB90-C67D32F6B6FB}" srcOrd="0" destOrd="0" presId="urn:microsoft.com/office/officeart/2018/2/layout/IconCircleList"/>
    <dgm:cxn modelId="{C3C3AD3F-9819-AE4B-8029-7362E1E9489D}" type="presParOf" srcId="{7A848991-C6DA-41E0-9769-277DF68DEB49}" destId="{4D79FD17-EC7D-4184-B1AA-A0BEB661F301}" srcOrd="1" destOrd="0" presId="urn:microsoft.com/office/officeart/2018/2/layout/IconCircleList"/>
    <dgm:cxn modelId="{6F8C989D-709A-314D-9F4E-A895B767D197}" type="presParOf" srcId="{7A848991-C6DA-41E0-9769-277DF68DEB49}" destId="{27ADFB27-18DD-477E-83B0-3DF615E6F1AD}" srcOrd="2" destOrd="0" presId="urn:microsoft.com/office/officeart/2018/2/layout/IconCircleList"/>
    <dgm:cxn modelId="{050ED442-7B9B-CC4C-A407-CF75571C909C}" type="presParOf" srcId="{7A848991-C6DA-41E0-9769-277DF68DEB49}" destId="{5402319B-B220-450E-9686-5E595FFDC8CA}" srcOrd="3" destOrd="0" presId="urn:microsoft.com/office/officeart/2018/2/layout/IconCircleList"/>
    <dgm:cxn modelId="{43385E9F-067A-3945-A80F-E3094BFEA9AB}" type="presParOf" srcId="{0DDB63E6-61A0-4C33-92D5-C94A56BE081B}" destId="{D1694F4B-87C8-47B8-BEF3-E93F76410425}" srcOrd="1" destOrd="0" presId="urn:microsoft.com/office/officeart/2018/2/layout/IconCircleList"/>
    <dgm:cxn modelId="{65A13653-BED1-ED49-8014-E8ECACF01814}" type="presParOf" srcId="{0DDB63E6-61A0-4C33-92D5-C94A56BE081B}" destId="{976CE347-CC63-493C-A3A2-32F424DFA21E}" srcOrd="2" destOrd="0" presId="urn:microsoft.com/office/officeart/2018/2/layout/IconCircleList"/>
    <dgm:cxn modelId="{9EBF4288-9719-594B-9C1C-FD7C5F3136A0}" type="presParOf" srcId="{976CE347-CC63-493C-A3A2-32F424DFA21E}" destId="{752F17F7-5631-4FF6-95C8-834CBE3EF1E3}" srcOrd="0" destOrd="0" presId="urn:microsoft.com/office/officeart/2018/2/layout/IconCircleList"/>
    <dgm:cxn modelId="{299D2496-BDC9-6B44-9948-DE021F37FB93}" type="presParOf" srcId="{976CE347-CC63-493C-A3A2-32F424DFA21E}" destId="{78022ACB-08A1-4205-8596-2607C2A9D546}" srcOrd="1" destOrd="0" presId="urn:microsoft.com/office/officeart/2018/2/layout/IconCircleList"/>
    <dgm:cxn modelId="{49FA3F44-B0C5-9F46-9D29-CD4E58EC1A06}" type="presParOf" srcId="{976CE347-CC63-493C-A3A2-32F424DFA21E}" destId="{C4544A66-5B1A-4FF4-80A0-B83C39FF87CE}" srcOrd="2" destOrd="0" presId="urn:microsoft.com/office/officeart/2018/2/layout/IconCircleList"/>
    <dgm:cxn modelId="{F2DF3EFE-7C4D-DA4B-AD5F-EB6BEEBCCAF4}" type="presParOf" srcId="{976CE347-CC63-493C-A3A2-32F424DFA21E}" destId="{487580D1-F851-4F47-9406-17FCCF998170}" srcOrd="3" destOrd="0" presId="urn:microsoft.com/office/officeart/2018/2/layout/IconCircleList"/>
    <dgm:cxn modelId="{71D1C3F6-46BF-FB45-8B6C-07453091DE4B}" type="presParOf" srcId="{0DDB63E6-61A0-4C33-92D5-C94A56BE081B}" destId="{59F50BF8-4D6A-4433-9379-B17F21DA2CB5}" srcOrd="3" destOrd="0" presId="urn:microsoft.com/office/officeart/2018/2/layout/IconCircleList"/>
    <dgm:cxn modelId="{D44ADC07-B968-FC4C-BA0D-E999DF476EAF}" type="presParOf" srcId="{0DDB63E6-61A0-4C33-92D5-C94A56BE081B}" destId="{A5108361-BB1E-42CA-AD33-B1CE83651382}" srcOrd="4" destOrd="0" presId="urn:microsoft.com/office/officeart/2018/2/layout/IconCircleList"/>
    <dgm:cxn modelId="{4B3F894E-9882-2641-87C9-A41DB06B3664}" type="presParOf" srcId="{A5108361-BB1E-42CA-AD33-B1CE83651382}" destId="{FE46F11C-76E8-431F-82E8-1CE3DE4515AF}" srcOrd="0" destOrd="0" presId="urn:microsoft.com/office/officeart/2018/2/layout/IconCircleList"/>
    <dgm:cxn modelId="{80B6DD4D-E543-254E-955F-209BA59D186C}" type="presParOf" srcId="{A5108361-BB1E-42CA-AD33-B1CE83651382}" destId="{AA612A1C-1007-4A11-BD6D-41C0C9AEFEDA}" srcOrd="1" destOrd="0" presId="urn:microsoft.com/office/officeart/2018/2/layout/IconCircleList"/>
    <dgm:cxn modelId="{AA6C6D42-20A2-5649-9AF5-5B06B28C4F6E}" type="presParOf" srcId="{A5108361-BB1E-42CA-AD33-B1CE83651382}" destId="{8F2CCA97-067D-4212-904B-B28319A63F40}" srcOrd="2" destOrd="0" presId="urn:microsoft.com/office/officeart/2018/2/layout/IconCircleList"/>
    <dgm:cxn modelId="{679A06EF-B849-584A-BD80-1F7BF97EBED3}" type="presParOf" srcId="{A5108361-BB1E-42CA-AD33-B1CE83651382}" destId="{72C8C851-DCED-4023-ACEB-9A6DC8A822B1}" srcOrd="3" destOrd="0" presId="urn:microsoft.com/office/officeart/2018/2/layout/IconCircleList"/>
    <dgm:cxn modelId="{7982FD4E-40E0-B74B-BA69-5B5557307560}" type="presParOf" srcId="{0DDB63E6-61A0-4C33-92D5-C94A56BE081B}" destId="{CC58754F-893F-4B21-8F1E-2E107AAD8A7F}" srcOrd="5" destOrd="0" presId="urn:microsoft.com/office/officeart/2018/2/layout/IconCircleList"/>
    <dgm:cxn modelId="{E35D3735-71AB-544B-A79F-C884628137CB}" type="presParOf" srcId="{0DDB63E6-61A0-4C33-92D5-C94A56BE081B}" destId="{E39D0FB8-18AA-4DE7-8D34-03ED271E62BB}" srcOrd="6" destOrd="0" presId="urn:microsoft.com/office/officeart/2018/2/layout/IconCircleList"/>
    <dgm:cxn modelId="{761337E6-4F39-C84F-8D87-2FCA7F4D753C}" type="presParOf" srcId="{E39D0FB8-18AA-4DE7-8D34-03ED271E62BB}" destId="{6E9B03FE-D5B2-43CF-93CC-81A0D214BF0F}" srcOrd="0" destOrd="0" presId="urn:microsoft.com/office/officeart/2018/2/layout/IconCircleList"/>
    <dgm:cxn modelId="{4E3A7145-A7AA-AE4D-B171-69E0A2B0CB31}" type="presParOf" srcId="{E39D0FB8-18AA-4DE7-8D34-03ED271E62BB}" destId="{AE9EC38D-AC2C-481E-9A47-6992258E8DC2}" srcOrd="1" destOrd="0" presId="urn:microsoft.com/office/officeart/2018/2/layout/IconCircleList"/>
    <dgm:cxn modelId="{227CC74B-2142-9E4E-A8C9-00693A85B333}" type="presParOf" srcId="{E39D0FB8-18AA-4DE7-8D34-03ED271E62BB}" destId="{3F3AA369-B4E5-4B94-869C-FCECC9AE595A}" srcOrd="2" destOrd="0" presId="urn:microsoft.com/office/officeart/2018/2/layout/IconCircleList"/>
    <dgm:cxn modelId="{4E05948B-CCC4-7342-A945-582E54F7FC3A}" type="presParOf" srcId="{E39D0FB8-18AA-4DE7-8D34-03ED271E62BB}" destId="{B28712EC-9BB0-4CB4-92FF-CD3FFDF5083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A9666D-0430-4CCF-ADD1-8D1FB630C18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98CAE-3863-487A-B38F-2A9B5143B5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System went live November 19, 2019 with three departments (Architecture, Chemical, Mechanical)</a:t>
          </a:r>
        </a:p>
      </dgm:t>
    </dgm:pt>
    <dgm:pt modelId="{8A014729-28EC-4533-818B-6A398B6F43D4}" type="parTrans" cxnId="{235D34B7-DCD5-41CA-9839-71B5CB98FAA9}">
      <dgm:prSet/>
      <dgm:spPr/>
      <dgm:t>
        <a:bodyPr/>
        <a:lstStyle/>
        <a:p>
          <a:endParaRPr lang="en-US"/>
        </a:p>
      </dgm:t>
    </dgm:pt>
    <dgm:pt modelId="{B082CCED-D341-46AB-B7BE-10CAD94E9E9B}" type="sibTrans" cxnId="{235D34B7-DCD5-41CA-9839-71B5CB98FAA9}">
      <dgm:prSet/>
      <dgm:spPr/>
      <dgm:t>
        <a:bodyPr/>
        <a:lstStyle/>
        <a:p>
          <a:endParaRPr lang="en-US"/>
        </a:p>
      </dgm:t>
    </dgm:pt>
    <dgm:pt modelId="{7614DF63-F8C5-4C44-AA9F-AB001E2345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Short time spent training all staff/faculty users individually and to solicit suggestions.  </a:t>
          </a:r>
        </a:p>
      </dgm:t>
    </dgm:pt>
    <dgm:pt modelId="{9749BB27-4469-43A4-B8DA-59743F3BE207}" type="parTrans" cxnId="{348DDC39-43D2-44EE-87E2-E3DB8E9301E7}">
      <dgm:prSet/>
      <dgm:spPr/>
      <dgm:t>
        <a:bodyPr/>
        <a:lstStyle/>
        <a:p>
          <a:endParaRPr lang="en-US"/>
        </a:p>
      </dgm:t>
    </dgm:pt>
    <dgm:pt modelId="{D10D52D6-0CCB-4714-842A-0E5CEA6BF247}" type="sibTrans" cxnId="{348DDC39-43D2-44EE-87E2-E3DB8E9301E7}">
      <dgm:prSet/>
      <dgm:spPr/>
      <dgm:t>
        <a:bodyPr/>
        <a:lstStyle/>
        <a:p>
          <a:endParaRPr lang="en-US"/>
        </a:p>
      </dgm:t>
    </dgm:pt>
    <dgm:pt modelId="{60A19AE4-3381-46C5-AF99-53B0B5F405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User recommendations were mostly incorporated</a:t>
          </a:r>
        </a:p>
      </dgm:t>
    </dgm:pt>
    <dgm:pt modelId="{9E0C396B-3549-45D4-B152-490C499880B7}" type="parTrans" cxnId="{EA3F23FC-8672-4019-B789-006CC44D7214}">
      <dgm:prSet/>
      <dgm:spPr/>
      <dgm:t>
        <a:bodyPr/>
        <a:lstStyle/>
        <a:p>
          <a:endParaRPr lang="en-US"/>
        </a:p>
      </dgm:t>
    </dgm:pt>
    <dgm:pt modelId="{06BB88B2-4BC4-492B-BC50-6CAA3E06DA05}" type="sibTrans" cxnId="{EA3F23FC-8672-4019-B789-006CC44D7214}">
      <dgm:prSet/>
      <dgm:spPr/>
      <dgm:t>
        <a:bodyPr/>
        <a:lstStyle/>
        <a:p>
          <a:endParaRPr lang="en-US"/>
        </a:p>
      </dgm:t>
    </dgm:pt>
    <dgm:pt modelId="{00BBBE1A-9425-4C15-BE34-9DC1BC5DB5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First hire (all steps) completed and signed within a day</a:t>
          </a:r>
        </a:p>
      </dgm:t>
    </dgm:pt>
    <dgm:pt modelId="{E0A9B290-11A8-4193-9B1D-4811C4E1FA4E}" type="parTrans" cxnId="{1EF50681-8657-4DD9-A628-A836A7389353}">
      <dgm:prSet/>
      <dgm:spPr/>
      <dgm:t>
        <a:bodyPr/>
        <a:lstStyle/>
        <a:p>
          <a:endParaRPr lang="en-US"/>
        </a:p>
      </dgm:t>
    </dgm:pt>
    <dgm:pt modelId="{59F9D38B-E828-4480-A2B8-FFE950FE188E}" type="sibTrans" cxnId="{1EF50681-8657-4DD9-A628-A836A7389353}">
      <dgm:prSet/>
      <dgm:spPr/>
      <dgm:t>
        <a:bodyPr/>
        <a:lstStyle/>
        <a:p>
          <a:endParaRPr lang="en-US"/>
        </a:p>
      </dgm:t>
    </dgm:pt>
    <dgm:pt modelId="{66426C5E-2B05-409C-9BB0-8E1E99B2C110}" type="pres">
      <dgm:prSet presAssocID="{FEA9666D-0430-4CCF-ADD1-8D1FB630C18A}" presName="root" presStyleCnt="0">
        <dgm:presLayoutVars>
          <dgm:dir/>
          <dgm:resizeHandles val="exact"/>
        </dgm:presLayoutVars>
      </dgm:prSet>
      <dgm:spPr/>
    </dgm:pt>
    <dgm:pt modelId="{1E51DC0D-D051-4727-A3D9-9820C59CD215}" type="pres">
      <dgm:prSet presAssocID="{57B98CAE-3863-487A-B38F-2A9B5143B57F}" presName="compNode" presStyleCnt="0"/>
      <dgm:spPr/>
    </dgm:pt>
    <dgm:pt modelId="{2DE54292-18B2-4617-B7DB-D729E8697524}" type="pres">
      <dgm:prSet presAssocID="{57B98CAE-3863-487A-B38F-2A9B5143B5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00113C6F-012E-4839-B15D-F07049221769}" type="pres">
      <dgm:prSet presAssocID="{57B98CAE-3863-487A-B38F-2A9B5143B57F}" presName="spaceRect" presStyleCnt="0"/>
      <dgm:spPr/>
    </dgm:pt>
    <dgm:pt modelId="{2A703E29-E9E0-4F15-86EB-414B5A3C0460}" type="pres">
      <dgm:prSet presAssocID="{57B98CAE-3863-487A-B38F-2A9B5143B57F}" presName="textRect" presStyleLbl="revTx" presStyleIdx="0" presStyleCnt="4">
        <dgm:presLayoutVars>
          <dgm:chMax val="1"/>
          <dgm:chPref val="1"/>
        </dgm:presLayoutVars>
      </dgm:prSet>
      <dgm:spPr/>
    </dgm:pt>
    <dgm:pt modelId="{E898FC16-B8D5-48E3-BDA2-0549A3D1FB9A}" type="pres">
      <dgm:prSet presAssocID="{B082CCED-D341-46AB-B7BE-10CAD94E9E9B}" presName="sibTrans" presStyleCnt="0"/>
      <dgm:spPr/>
    </dgm:pt>
    <dgm:pt modelId="{C9457EFA-48B8-4CEA-A921-139ADED59CF9}" type="pres">
      <dgm:prSet presAssocID="{7614DF63-F8C5-4C44-AA9F-AB001E234512}" presName="compNode" presStyleCnt="0"/>
      <dgm:spPr/>
    </dgm:pt>
    <dgm:pt modelId="{C756220E-1107-480F-93D8-264F0EC8EB72}" type="pres">
      <dgm:prSet presAssocID="{7614DF63-F8C5-4C44-AA9F-AB001E2345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348D9CD-194E-401D-BF70-570D08C861B9}" type="pres">
      <dgm:prSet presAssocID="{7614DF63-F8C5-4C44-AA9F-AB001E234512}" presName="spaceRect" presStyleCnt="0"/>
      <dgm:spPr/>
    </dgm:pt>
    <dgm:pt modelId="{91AA5341-B4AC-4230-B41D-4F7F6AFCA748}" type="pres">
      <dgm:prSet presAssocID="{7614DF63-F8C5-4C44-AA9F-AB001E234512}" presName="textRect" presStyleLbl="revTx" presStyleIdx="1" presStyleCnt="4">
        <dgm:presLayoutVars>
          <dgm:chMax val="1"/>
          <dgm:chPref val="1"/>
        </dgm:presLayoutVars>
      </dgm:prSet>
      <dgm:spPr/>
    </dgm:pt>
    <dgm:pt modelId="{28B7DFC4-517F-45C3-9236-360CA6099334}" type="pres">
      <dgm:prSet presAssocID="{D10D52D6-0CCB-4714-842A-0E5CEA6BF247}" presName="sibTrans" presStyleCnt="0"/>
      <dgm:spPr/>
    </dgm:pt>
    <dgm:pt modelId="{DBC1E551-F4CE-4CEA-AC99-2F02A1AFD612}" type="pres">
      <dgm:prSet presAssocID="{60A19AE4-3381-46C5-AF99-53B0B5F40503}" presName="compNode" presStyleCnt="0"/>
      <dgm:spPr/>
    </dgm:pt>
    <dgm:pt modelId="{3F21BEFA-778B-4E3C-8940-2411E4E34605}" type="pres">
      <dgm:prSet presAssocID="{60A19AE4-3381-46C5-AF99-53B0B5F4050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28136CD6-87E8-47EF-B72F-AC4D95598125}" type="pres">
      <dgm:prSet presAssocID="{60A19AE4-3381-46C5-AF99-53B0B5F40503}" presName="spaceRect" presStyleCnt="0"/>
      <dgm:spPr/>
    </dgm:pt>
    <dgm:pt modelId="{A76EFF43-A74C-440A-92A1-FDDCE4179D8D}" type="pres">
      <dgm:prSet presAssocID="{60A19AE4-3381-46C5-AF99-53B0B5F40503}" presName="textRect" presStyleLbl="revTx" presStyleIdx="2" presStyleCnt="4">
        <dgm:presLayoutVars>
          <dgm:chMax val="1"/>
          <dgm:chPref val="1"/>
        </dgm:presLayoutVars>
      </dgm:prSet>
      <dgm:spPr/>
    </dgm:pt>
    <dgm:pt modelId="{579A8867-0E60-4796-A364-17469FB865AE}" type="pres">
      <dgm:prSet presAssocID="{06BB88B2-4BC4-492B-BC50-6CAA3E06DA05}" presName="sibTrans" presStyleCnt="0"/>
      <dgm:spPr/>
    </dgm:pt>
    <dgm:pt modelId="{2B804DF7-FDD4-4169-99EF-0704E954C580}" type="pres">
      <dgm:prSet presAssocID="{00BBBE1A-9425-4C15-BE34-9DC1BC5DB5E4}" presName="compNode" presStyleCnt="0"/>
      <dgm:spPr/>
    </dgm:pt>
    <dgm:pt modelId="{921548DB-401E-4099-88F5-7FC13DC39D19}" type="pres">
      <dgm:prSet presAssocID="{00BBBE1A-9425-4C15-BE34-9DC1BC5DB5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7BE511-514C-4ABE-96CB-E89FD8587069}" type="pres">
      <dgm:prSet presAssocID="{00BBBE1A-9425-4C15-BE34-9DC1BC5DB5E4}" presName="spaceRect" presStyleCnt="0"/>
      <dgm:spPr/>
    </dgm:pt>
    <dgm:pt modelId="{831D80CA-3393-406A-A3EE-0F3362977CE7}" type="pres">
      <dgm:prSet presAssocID="{00BBBE1A-9425-4C15-BE34-9DC1BC5DB5E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48DDC39-43D2-44EE-87E2-E3DB8E9301E7}" srcId="{FEA9666D-0430-4CCF-ADD1-8D1FB630C18A}" destId="{7614DF63-F8C5-4C44-AA9F-AB001E234512}" srcOrd="1" destOrd="0" parTransId="{9749BB27-4469-43A4-B8DA-59743F3BE207}" sibTransId="{D10D52D6-0CCB-4714-842A-0E5CEA6BF247}"/>
    <dgm:cxn modelId="{E1CE073B-70A8-4AD7-A9B6-6C86506277FC}" type="presOf" srcId="{60A19AE4-3381-46C5-AF99-53B0B5F40503}" destId="{A76EFF43-A74C-440A-92A1-FDDCE4179D8D}" srcOrd="0" destOrd="0" presId="urn:microsoft.com/office/officeart/2018/2/layout/IconLabelList"/>
    <dgm:cxn modelId="{D08E383B-8059-4F67-AEA0-C2D58DF0AAC4}" type="presOf" srcId="{FEA9666D-0430-4CCF-ADD1-8D1FB630C18A}" destId="{66426C5E-2B05-409C-9BB0-8E1E99B2C110}" srcOrd="0" destOrd="0" presId="urn:microsoft.com/office/officeart/2018/2/layout/IconLabelList"/>
    <dgm:cxn modelId="{9349F54F-4DCB-4F96-966C-A466CB94B28A}" type="presOf" srcId="{00BBBE1A-9425-4C15-BE34-9DC1BC5DB5E4}" destId="{831D80CA-3393-406A-A3EE-0F3362977CE7}" srcOrd="0" destOrd="0" presId="urn:microsoft.com/office/officeart/2018/2/layout/IconLabelList"/>
    <dgm:cxn modelId="{EE37B873-1307-4BF0-9435-77C5E3A5EFFF}" type="presOf" srcId="{57B98CAE-3863-487A-B38F-2A9B5143B57F}" destId="{2A703E29-E9E0-4F15-86EB-414B5A3C0460}" srcOrd="0" destOrd="0" presId="urn:microsoft.com/office/officeart/2018/2/layout/IconLabelList"/>
    <dgm:cxn modelId="{1EF50681-8657-4DD9-A628-A836A7389353}" srcId="{FEA9666D-0430-4CCF-ADD1-8D1FB630C18A}" destId="{00BBBE1A-9425-4C15-BE34-9DC1BC5DB5E4}" srcOrd="3" destOrd="0" parTransId="{E0A9B290-11A8-4193-9B1D-4811C4E1FA4E}" sibTransId="{59F9D38B-E828-4480-A2B8-FFE950FE188E}"/>
    <dgm:cxn modelId="{235D34B7-DCD5-41CA-9839-71B5CB98FAA9}" srcId="{FEA9666D-0430-4CCF-ADD1-8D1FB630C18A}" destId="{57B98CAE-3863-487A-B38F-2A9B5143B57F}" srcOrd="0" destOrd="0" parTransId="{8A014729-28EC-4533-818B-6A398B6F43D4}" sibTransId="{B082CCED-D341-46AB-B7BE-10CAD94E9E9B}"/>
    <dgm:cxn modelId="{85552AE6-1A6D-458E-AE20-BAA525539547}" type="presOf" srcId="{7614DF63-F8C5-4C44-AA9F-AB001E234512}" destId="{91AA5341-B4AC-4230-B41D-4F7F6AFCA748}" srcOrd="0" destOrd="0" presId="urn:microsoft.com/office/officeart/2018/2/layout/IconLabelList"/>
    <dgm:cxn modelId="{EA3F23FC-8672-4019-B789-006CC44D7214}" srcId="{FEA9666D-0430-4CCF-ADD1-8D1FB630C18A}" destId="{60A19AE4-3381-46C5-AF99-53B0B5F40503}" srcOrd="2" destOrd="0" parTransId="{9E0C396B-3549-45D4-B152-490C499880B7}" sibTransId="{06BB88B2-4BC4-492B-BC50-6CAA3E06DA05}"/>
    <dgm:cxn modelId="{B3A1C17C-15BC-4733-A30C-DA5C0F767134}" type="presParOf" srcId="{66426C5E-2B05-409C-9BB0-8E1E99B2C110}" destId="{1E51DC0D-D051-4727-A3D9-9820C59CD215}" srcOrd="0" destOrd="0" presId="urn:microsoft.com/office/officeart/2018/2/layout/IconLabelList"/>
    <dgm:cxn modelId="{F58A4927-DBFA-454F-911D-5EB2CD1D429E}" type="presParOf" srcId="{1E51DC0D-D051-4727-A3D9-9820C59CD215}" destId="{2DE54292-18B2-4617-B7DB-D729E8697524}" srcOrd="0" destOrd="0" presId="urn:microsoft.com/office/officeart/2018/2/layout/IconLabelList"/>
    <dgm:cxn modelId="{A7D1F80C-2444-4E18-8148-13EFF9D8C1A1}" type="presParOf" srcId="{1E51DC0D-D051-4727-A3D9-9820C59CD215}" destId="{00113C6F-012E-4839-B15D-F07049221769}" srcOrd="1" destOrd="0" presId="urn:microsoft.com/office/officeart/2018/2/layout/IconLabelList"/>
    <dgm:cxn modelId="{394FC666-3FCC-47C0-8BEA-D3B9D4D75889}" type="presParOf" srcId="{1E51DC0D-D051-4727-A3D9-9820C59CD215}" destId="{2A703E29-E9E0-4F15-86EB-414B5A3C0460}" srcOrd="2" destOrd="0" presId="urn:microsoft.com/office/officeart/2018/2/layout/IconLabelList"/>
    <dgm:cxn modelId="{D9E80E63-6E94-4405-B8E1-5B3FAF834851}" type="presParOf" srcId="{66426C5E-2B05-409C-9BB0-8E1E99B2C110}" destId="{E898FC16-B8D5-48E3-BDA2-0549A3D1FB9A}" srcOrd="1" destOrd="0" presId="urn:microsoft.com/office/officeart/2018/2/layout/IconLabelList"/>
    <dgm:cxn modelId="{C2B8F231-26DC-4AD0-A8D7-EB9543FCFF22}" type="presParOf" srcId="{66426C5E-2B05-409C-9BB0-8E1E99B2C110}" destId="{C9457EFA-48B8-4CEA-A921-139ADED59CF9}" srcOrd="2" destOrd="0" presId="urn:microsoft.com/office/officeart/2018/2/layout/IconLabelList"/>
    <dgm:cxn modelId="{B4D89BD2-2739-455B-A6CC-8FE62D94080D}" type="presParOf" srcId="{C9457EFA-48B8-4CEA-A921-139ADED59CF9}" destId="{C756220E-1107-480F-93D8-264F0EC8EB72}" srcOrd="0" destOrd="0" presId="urn:microsoft.com/office/officeart/2018/2/layout/IconLabelList"/>
    <dgm:cxn modelId="{14097270-0C89-4176-BE99-E559A0F283FA}" type="presParOf" srcId="{C9457EFA-48B8-4CEA-A921-139ADED59CF9}" destId="{9348D9CD-194E-401D-BF70-570D08C861B9}" srcOrd="1" destOrd="0" presId="urn:microsoft.com/office/officeart/2018/2/layout/IconLabelList"/>
    <dgm:cxn modelId="{DC20E4F0-57D3-4336-9703-6CD2B976C880}" type="presParOf" srcId="{C9457EFA-48B8-4CEA-A921-139ADED59CF9}" destId="{91AA5341-B4AC-4230-B41D-4F7F6AFCA748}" srcOrd="2" destOrd="0" presId="urn:microsoft.com/office/officeart/2018/2/layout/IconLabelList"/>
    <dgm:cxn modelId="{A6FF6BDD-89B5-427B-A579-BB5ED2FD16AC}" type="presParOf" srcId="{66426C5E-2B05-409C-9BB0-8E1E99B2C110}" destId="{28B7DFC4-517F-45C3-9236-360CA6099334}" srcOrd="3" destOrd="0" presId="urn:microsoft.com/office/officeart/2018/2/layout/IconLabelList"/>
    <dgm:cxn modelId="{4CB1D0E5-6FBE-45CB-8667-A4871141ADC9}" type="presParOf" srcId="{66426C5E-2B05-409C-9BB0-8E1E99B2C110}" destId="{DBC1E551-F4CE-4CEA-AC99-2F02A1AFD612}" srcOrd="4" destOrd="0" presId="urn:microsoft.com/office/officeart/2018/2/layout/IconLabelList"/>
    <dgm:cxn modelId="{92CC7CA1-9C2E-467B-972D-7F5860028AC8}" type="presParOf" srcId="{DBC1E551-F4CE-4CEA-AC99-2F02A1AFD612}" destId="{3F21BEFA-778B-4E3C-8940-2411E4E34605}" srcOrd="0" destOrd="0" presId="urn:microsoft.com/office/officeart/2018/2/layout/IconLabelList"/>
    <dgm:cxn modelId="{84C3B005-5163-418F-91A0-2E0F91E714DB}" type="presParOf" srcId="{DBC1E551-F4CE-4CEA-AC99-2F02A1AFD612}" destId="{28136CD6-87E8-47EF-B72F-AC4D95598125}" srcOrd="1" destOrd="0" presId="urn:microsoft.com/office/officeart/2018/2/layout/IconLabelList"/>
    <dgm:cxn modelId="{3FEF0766-CD14-4D91-8B7F-2BF6B9AFFCDE}" type="presParOf" srcId="{DBC1E551-F4CE-4CEA-AC99-2F02A1AFD612}" destId="{A76EFF43-A74C-440A-92A1-FDDCE4179D8D}" srcOrd="2" destOrd="0" presId="urn:microsoft.com/office/officeart/2018/2/layout/IconLabelList"/>
    <dgm:cxn modelId="{407A778F-32BB-4818-97F0-B281760CF0A9}" type="presParOf" srcId="{66426C5E-2B05-409C-9BB0-8E1E99B2C110}" destId="{579A8867-0E60-4796-A364-17469FB865AE}" srcOrd="5" destOrd="0" presId="urn:microsoft.com/office/officeart/2018/2/layout/IconLabelList"/>
    <dgm:cxn modelId="{09A12B8A-40C1-4246-BC23-5B87276E0B54}" type="presParOf" srcId="{66426C5E-2B05-409C-9BB0-8E1E99B2C110}" destId="{2B804DF7-FDD4-4169-99EF-0704E954C580}" srcOrd="6" destOrd="0" presId="urn:microsoft.com/office/officeart/2018/2/layout/IconLabelList"/>
    <dgm:cxn modelId="{86742EBB-E7C4-416D-8E1B-4F269E95CD1D}" type="presParOf" srcId="{2B804DF7-FDD4-4169-99EF-0704E954C580}" destId="{921548DB-401E-4099-88F5-7FC13DC39D19}" srcOrd="0" destOrd="0" presId="urn:microsoft.com/office/officeart/2018/2/layout/IconLabelList"/>
    <dgm:cxn modelId="{E717456B-486A-4421-A41C-D894CB52F665}" type="presParOf" srcId="{2B804DF7-FDD4-4169-99EF-0704E954C580}" destId="{AB7BE511-514C-4ABE-96CB-E89FD8587069}" srcOrd="1" destOrd="0" presId="urn:microsoft.com/office/officeart/2018/2/layout/IconLabelList"/>
    <dgm:cxn modelId="{AF451778-3DC1-427F-9074-F4F70EFB0D1D}" type="presParOf" srcId="{2B804DF7-FDD4-4169-99EF-0704E954C580}" destId="{831D80CA-3393-406A-A3EE-0F3362977CE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BEF69-4A4D-4CB4-803E-0FB5DBCD4BA7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8EDCA-47E7-43AE-890F-44F3C0E376DA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ADE2E-3202-4004-B6C0-5ECDA80BE8C2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The University of Waterloo has an automated system assisting the hiring of permanent but not temporary faculty and staff</a:t>
          </a:r>
        </a:p>
      </dsp:txBody>
      <dsp:txXfrm>
        <a:off x="1553633" y="574"/>
        <a:ext cx="5458736" cy="1345137"/>
      </dsp:txXfrm>
    </dsp:sp>
    <dsp:sp modelId="{B2BEE57D-2305-473C-9C2B-A1E103C3E6F2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0B98-1AAF-4241-BAA0-AB1E49DCBC6D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97DE8-2D83-400E-B414-6A2171C4DB4D}">
      <dsp:nvSpPr>
        <dsp:cNvPr id="0" name=""/>
        <dsp:cNvSpPr/>
      </dsp:nvSpPr>
      <dsp:spPr>
        <a:xfrm>
          <a:off x="1517234" y="1681996"/>
          <a:ext cx="4571374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The faculties also hire hundreds of temporary faculty and staff per year for a variety of roles: Research, Teaching, Supervising, etc.</a:t>
          </a:r>
        </a:p>
      </dsp:txBody>
      <dsp:txXfrm>
        <a:off x="1517234" y="1681996"/>
        <a:ext cx="4571374" cy="1345137"/>
      </dsp:txXfrm>
    </dsp:sp>
    <dsp:sp modelId="{642D6585-697B-4318-B298-1D47F941E25E}">
      <dsp:nvSpPr>
        <dsp:cNvPr id="0" name=""/>
        <dsp:cNvSpPr/>
      </dsp:nvSpPr>
      <dsp:spPr>
        <a:xfrm>
          <a:off x="4709200" y="1681996"/>
          <a:ext cx="2303169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709200" y="1681996"/>
        <a:ext cx="2303169" cy="1345137"/>
      </dsp:txXfrm>
    </dsp:sp>
    <dsp:sp modelId="{1FF69669-BBF0-40E9-9096-63CFEB7832EC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A770A-66CB-4321-A981-1B90541C849A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EC3E7-27E6-465F-BD16-C3D140FB7FC9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The paper process was slow, inefficient, and papers could be lost in transit between signatories.  Decision made to move to 21</a:t>
          </a:r>
          <a:r>
            <a:rPr lang="en-US" sz="1800" kern="1200" baseline="30000" dirty="0">
              <a:solidFill>
                <a:schemeClr val="tx1"/>
              </a:solidFill>
            </a:rPr>
            <a:t>st</a:t>
          </a:r>
          <a:r>
            <a:rPr lang="en-US" sz="1800" kern="1200" dirty="0">
              <a:solidFill>
                <a:schemeClr val="tx1"/>
              </a:solidFill>
            </a:rPr>
            <a:t> Century solution</a:t>
          </a:r>
        </a:p>
      </dsp:txBody>
      <dsp:txXfrm>
        <a:off x="1553633" y="3363418"/>
        <a:ext cx="5458736" cy="1345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21635-439C-E84C-9970-39D873C26CE8}">
      <dsp:nvSpPr>
        <dsp:cNvPr id="0" name=""/>
        <dsp:cNvSpPr/>
      </dsp:nvSpPr>
      <dsp:spPr>
        <a:xfrm rot="5400000">
          <a:off x="6572453" y="-2369634"/>
          <a:ext cx="1855825" cy="70591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Most common hiring type of all temporary appointments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Less complicated than some other hire types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Best payoff for initial effort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Reduce risk by starting with only one hire type</a:t>
          </a:r>
        </a:p>
      </dsp:txBody>
      <dsp:txXfrm rot="-5400000">
        <a:off x="3970782" y="322631"/>
        <a:ext cx="6968574" cy="1674637"/>
      </dsp:txXfrm>
    </dsp:sp>
    <dsp:sp modelId="{EB8293D8-0F68-9A49-8EE4-0DEDD5B0945B}">
      <dsp:nvSpPr>
        <dsp:cNvPr id="0" name=""/>
        <dsp:cNvSpPr/>
      </dsp:nvSpPr>
      <dsp:spPr>
        <a:xfrm>
          <a:off x="0" y="58"/>
          <a:ext cx="3970782" cy="23197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First iteration :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Hiring </a:t>
          </a:r>
          <a:r>
            <a:rPr lang="en-US" sz="3100" kern="1200" dirty="0" err="1"/>
            <a:t>Sessionals</a:t>
          </a:r>
          <a:endParaRPr lang="en-US" sz="3100" kern="1200" dirty="0"/>
        </a:p>
      </dsp:txBody>
      <dsp:txXfrm>
        <a:off x="113242" y="113300"/>
        <a:ext cx="3744298" cy="2093297"/>
      </dsp:txXfrm>
    </dsp:sp>
    <dsp:sp modelId="{E51C3EF5-C34B-E44E-B5AC-5708207848C2}">
      <dsp:nvSpPr>
        <dsp:cNvPr id="0" name=""/>
        <dsp:cNvSpPr/>
      </dsp:nvSpPr>
      <dsp:spPr>
        <a:xfrm rot="5400000">
          <a:off x="6572453" y="66135"/>
          <a:ext cx="1855825" cy="7059168"/>
        </a:xfrm>
        <a:prstGeom prst="round2SameRect">
          <a:avLst/>
        </a:prstGeom>
        <a:solidFill>
          <a:schemeClr val="accent2">
            <a:tint val="40000"/>
            <a:alpha val="90000"/>
            <a:hueOff val="-1248316"/>
            <a:satOff val="6648"/>
            <a:lumOff val="787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1248316"/>
              <a:satOff val="6648"/>
              <a:lumOff val="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Use open technologies wherever possible (</a:t>
          </a:r>
          <a:r>
            <a:rPr lang="en-US" sz="2300" kern="1200" dirty="0" err="1"/>
            <a:t>eg.</a:t>
          </a:r>
          <a:r>
            <a:rPr lang="en-US" sz="2300" kern="1200" dirty="0"/>
            <a:t> HTML contracts, HTML user interface)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Build experience and user confidence in the system before we expand to other hire types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Integrate with Human Resources Workday</a:t>
          </a:r>
        </a:p>
      </dsp:txBody>
      <dsp:txXfrm rot="-5400000">
        <a:off x="3970782" y="2758400"/>
        <a:ext cx="6968574" cy="1674637"/>
      </dsp:txXfrm>
    </dsp:sp>
    <dsp:sp modelId="{EE87BF29-87D3-554C-BB4E-1C7D47AAB027}">
      <dsp:nvSpPr>
        <dsp:cNvPr id="0" name=""/>
        <dsp:cNvSpPr/>
      </dsp:nvSpPr>
      <dsp:spPr>
        <a:xfrm>
          <a:off x="0" y="2435829"/>
          <a:ext cx="3970782" cy="2319781"/>
        </a:xfrm>
        <a:prstGeom prst="roundRect">
          <a:avLst/>
        </a:prstGeom>
        <a:solidFill>
          <a:schemeClr val="accent2">
            <a:hueOff val="-1492700"/>
            <a:satOff val="6497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Create technologies which could later be adopted for a variety of hiring types</a:t>
          </a:r>
        </a:p>
      </dsp:txBody>
      <dsp:txXfrm>
        <a:off x="113242" y="2549071"/>
        <a:ext cx="3744298" cy="2093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216D1-3BF0-40BE-AB8E-DE92F7D6D9F4}">
      <dsp:nvSpPr>
        <dsp:cNvPr id="0" name=""/>
        <dsp:cNvSpPr/>
      </dsp:nvSpPr>
      <dsp:spPr>
        <a:xfrm>
          <a:off x="0" y="0"/>
          <a:ext cx="11276679" cy="6363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349CE-9E08-41C9-A9F6-A0B50A528D64}">
      <dsp:nvSpPr>
        <dsp:cNvPr id="0" name=""/>
        <dsp:cNvSpPr/>
      </dsp:nvSpPr>
      <dsp:spPr>
        <a:xfrm>
          <a:off x="192495" y="143640"/>
          <a:ext cx="349992" cy="349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B0DA1-6C7D-4CE0-A943-8C802DDD6CB7}">
      <dsp:nvSpPr>
        <dsp:cNvPr id="0" name=""/>
        <dsp:cNvSpPr/>
      </dsp:nvSpPr>
      <dsp:spPr>
        <a:xfrm>
          <a:off x="734983" y="462"/>
          <a:ext cx="10541695" cy="63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47" tIns="67347" rIns="67347" bIns="673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Staff or (someday) Applicant will fill out hiring forms, upload applicant’s documents</a:t>
          </a:r>
        </a:p>
      </dsp:txBody>
      <dsp:txXfrm>
        <a:off x="734983" y="462"/>
        <a:ext cx="10541695" cy="636349"/>
      </dsp:txXfrm>
    </dsp:sp>
    <dsp:sp modelId="{2F23F26F-0568-4AF2-80FF-84443211D840}">
      <dsp:nvSpPr>
        <dsp:cNvPr id="0" name=""/>
        <dsp:cNvSpPr/>
      </dsp:nvSpPr>
      <dsp:spPr>
        <a:xfrm>
          <a:off x="0" y="795898"/>
          <a:ext cx="11276679" cy="6363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F9694-03C2-4C6C-8F02-79918C2D611D}">
      <dsp:nvSpPr>
        <dsp:cNvPr id="0" name=""/>
        <dsp:cNvSpPr/>
      </dsp:nvSpPr>
      <dsp:spPr>
        <a:xfrm>
          <a:off x="192495" y="939077"/>
          <a:ext cx="349992" cy="3499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794B3-E3CF-4560-BBC9-725D3869975F}">
      <dsp:nvSpPr>
        <dsp:cNvPr id="0" name=""/>
        <dsp:cNvSpPr/>
      </dsp:nvSpPr>
      <dsp:spPr>
        <a:xfrm>
          <a:off x="734983" y="795898"/>
          <a:ext cx="10541695" cy="63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47" tIns="67347" rIns="67347" bIns="673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Perform automated validation checks on hiring forms</a:t>
          </a:r>
        </a:p>
      </dsp:txBody>
      <dsp:txXfrm>
        <a:off x="734983" y="795898"/>
        <a:ext cx="10541695" cy="636349"/>
      </dsp:txXfrm>
    </dsp:sp>
    <dsp:sp modelId="{50A944C1-1143-4EA0-966D-F1DB7B05F3E9}">
      <dsp:nvSpPr>
        <dsp:cNvPr id="0" name=""/>
        <dsp:cNvSpPr/>
      </dsp:nvSpPr>
      <dsp:spPr>
        <a:xfrm>
          <a:off x="0" y="1591335"/>
          <a:ext cx="11276679" cy="6363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70DC8-8A32-4163-B539-096233C9478E}">
      <dsp:nvSpPr>
        <dsp:cNvPr id="0" name=""/>
        <dsp:cNvSpPr/>
      </dsp:nvSpPr>
      <dsp:spPr>
        <a:xfrm>
          <a:off x="192495" y="1734513"/>
          <a:ext cx="349992" cy="3499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0035-A1CB-4685-80B5-82D5340BC830}">
      <dsp:nvSpPr>
        <dsp:cNvPr id="0" name=""/>
        <dsp:cNvSpPr/>
      </dsp:nvSpPr>
      <dsp:spPr>
        <a:xfrm>
          <a:off x="734983" y="1591335"/>
          <a:ext cx="10541695" cy="63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47" tIns="67347" rIns="67347" bIns="673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Shuttle the forms to appropriate people for approval signatures (PI, Immigration, Chairs, Associate Dean Grad Studies, Dean, Provost and various staff)</a:t>
          </a:r>
        </a:p>
      </dsp:txBody>
      <dsp:txXfrm>
        <a:off x="734983" y="1591335"/>
        <a:ext cx="10541695" cy="636349"/>
      </dsp:txXfrm>
    </dsp:sp>
    <dsp:sp modelId="{788875BC-8058-4208-A75A-84BAEC07DEF6}">
      <dsp:nvSpPr>
        <dsp:cNvPr id="0" name=""/>
        <dsp:cNvSpPr/>
      </dsp:nvSpPr>
      <dsp:spPr>
        <a:xfrm>
          <a:off x="0" y="2386771"/>
          <a:ext cx="11276679" cy="6363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81CE5-20BF-415D-9B83-767BB307F256}">
      <dsp:nvSpPr>
        <dsp:cNvPr id="0" name=""/>
        <dsp:cNvSpPr/>
      </dsp:nvSpPr>
      <dsp:spPr>
        <a:xfrm>
          <a:off x="192495" y="2529950"/>
          <a:ext cx="349992" cy="3499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1237-A95B-49B8-9C5E-150D995A4017}">
      <dsp:nvSpPr>
        <dsp:cNvPr id="0" name=""/>
        <dsp:cNvSpPr/>
      </dsp:nvSpPr>
      <dsp:spPr>
        <a:xfrm>
          <a:off x="734983" y="2386771"/>
          <a:ext cx="10541695" cy="63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47" tIns="67347" rIns="67347" bIns="673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Allow for resubmissions if hire not approved on first round, keep notes about changes</a:t>
          </a:r>
        </a:p>
      </dsp:txBody>
      <dsp:txXfrm>
        <a:off x="734983" y="2386771"/>
        <a:ext cx="10541695" cy="636349"/>
      </dsp:txXfrm>
    </dsp:sp>
    <dsp:sp modelId="{CCC1F202-A56C-4DCF-9964-0BB648938456}">
      <dsp:nvSpPr>
        <dsp:cNvPr id="0" name=""/>
        <dsp:cNvSpPr/>
      </dsp:nvSpPr>
      <dsp:spPr>
        <a:xfrm>
          <a:off x="0" y="3182208"/>
          <a:ext cx="11276679" cy="6363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DD89C-B6A8-48CC-9E8E-5623DBF579EB}">
      <dsp:nvSpPr>
        <dsp:cNvPr id="0" name=""/>
        <dsp:cNvSpPr/>
      </dsp:nvSpPr>
      <dsp:spPr>
        <a:xfrm>
          <a:off x="192495" y="3325386"/>
          <a:ext cx="349992" cy="3499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4BD84-8A91-4FB2-B7E5-2FA60809DAD4}">
      <dsp:nvSpPr>
        <dsp:cNvPr id="0" name=""/>
        <dsp:cNvSpPr/>
      </dsp:nvSpPr>
      <dsp:spPr>
        <a:xfrm>
          <a:off x="734983" y="3182208"/>
          <a:ext cx="10541695" cy="63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47" tIns="67347" rIns="67347" bIns="673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Automatically create a custom contract for the applicant to sign, obtain electronic approval signature, capable of being signed on most cell phones or any tablet or computer world-wide</a:t>
          </a:r>
        </a:p>
      </dsp:txBody>
      <dsp:txXfrm>
        <a:off x="734983" y="3182208"/>
        <a:ext cx="10541695" cy="636349"/>
      </dsp:txXfrm>
    </dsp:sp>
    <dsp:sp modelId="{C375E2DE-88FC-443F-97EF-ED669D907E2B}">
      <dsp:nvSpPr>
        <dsp:cNvPr id="0" name=""/>
        <dsp:cNvSpPr/>
      </dsp:nvSpPr>
      <dsp:spPr>
        <a:xfrm>
          <a:off x="0" y="3977644"/>
          <a:ext cx="11276679" cy="6363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F7766-B9F8-49FF-AD26-059800673830}">
      <dsp:nvSpPr>
        <dsp:cNvPr id="0" name=""/>
        <dsp:cNvSpPr/>
      </dsp:nvSpPr>
      <dsp:spPr>
        <a:xfrm>
          <a:off x="192495" y="4120823"/>
          <a:ext cx="349992" cy="3499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458A7-D89F-479E-9551-4DCE8103F128}">
      <dsp:nvSpPr>
        <dsp:cNvPr id="0" name=""/>
        <dsp:cNvSpPr/>
      </dsp:nvSpPr>
      <dsp:spPr>
        <a:xfrm>
          <a:off x="734983" y="3977644"/>
          <a:ext cx="10541695" cy="63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47" tIns="67347" rIns="67347" bIns="673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Send successful hiring information to Human Resources for Workday Integration</a:t>
          </a:r>
        </a:p>
      </dsp:txBody>
      <dsp:txXfrm>
        <a:off x="734983" y="3977644"/>
        <a:ext cx="10541695" cy="636349"/>
      </dsp:txXfrm>
    </dsp:sp>
    <dsp:sp modelId="{56B9D6F4-6285-4E23-9804-AE00674B0519}">
      <dsp:nvSpPr>
        <dsp:cNvPr id="0" name=""/>
        <dsp:cNvSpPr/>
      </dsp:nvSpPr>
      <dsp:spPr>
        <a:xfrm>
          <a:off x="0" y="4773081"/>
          <a:ext cx="11276679" cy="6363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84D5C-F4A3-43CF-B1BE-AF0EFE91C39B}">
      <dsp:nvSpPr>
        <dsp:cNvPr id="0" name=""/>
        <dsp:cNvSpPr/>
      </dsp:nvSpPr>
      <dsp:spPr>
        <a:xfrm>
          <a:off x="192495" y="4916260"/>
          <a:ext cx="349992" cy="34999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B56A1-6087-46AB-A6E9-7753532A169E}">
      <dsp:nvSpPr>
        <dsp:cNvPr id="0" name=""/>
        <dsp:cNvSpPr/>
      </dsp:nvSpPr>
      <dsp:spPr>
        <a:xfrm>
          <a:off x="734983" y="4773081"/>
          <a:ext cx="10541695" cy="63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47" tIns="67347" rIns="67347" bIns="673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Keep audit-trail of all successful and unsuccessful stages of </a:t>
          </a:r>
          <a:r>
            <a:rPr lang="en-US" sz="1600" kern="1200"/>
            <a:t>the contract</a:t>
          </a:r>
        </a:p>
      </dsp:txBody>
      <dsp:txXfrm>
        <a:off x="734983" y="4773081"/>
        <a:ext cx="10541695" cy="636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746C-BDC5-43AC-B29E-BA3E7F767E5E}">
      <dsp:nvSpPr>
        <dsp:cNvPr id="0" name=""/>
        <dsp:cNvSpPr/>
      </dsp:nvSpPr>
      <dsp:spPr>
        <a:xfrm>
          <a:off x="735974" y="827140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29DC5-7320-4F18-97A3-02D0902D9570}">
      <dsp:nvSpPr>
        <dsp:cNvPr id="0" name=""/>
        <dsp:cNvSpPr/>
      </dsp:nvSpPr>
      <dsp:spPr>
        <a:xfrm>
          <a:off x="969974" y="106114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5213A-38E6-40C1-9BF3-0C1F68E1152D}">
      <dsp:nvSpPr>
        <dsp:cNvPr id="0" name=""/>
        <dsp:cNvSpPr/>
      </dsp:nvSpPr>
      <dsp:spPr>
        <a:xfrm>
          <a:off x="384974" y="226714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Ease of use on ANY WEB capable Device</a:t>
          </a:r>
        </a:p>
      </dsp:txBody>
      <dsp:txXfrm>
        <a:off x="384974" y="2267140"/>
        <a:ext cx="1800000" cy="720000"/>
      </dsp:txXfrm>
    </dsp:sp>
    <dsp:sp modelId="{72972763-AF84-4F4A-B611-30A2B08C03DA}">
      <dsp:nvSpPr>
        <dsp:cNvPr id="0" name=""/>
        <dsp:cNvSpPr/>
      </dsp:nvSpPr>
      <dsp:spPr>
        <a:xfrm>
          <a:off x="2850974" y="827140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2530B-8C3A-4CD7-8B61-59E7E2B2E165}">
      <dsp:nvSpPr>
        <dsp:cNvPr id="0" name=""/>
        <dsp:cNvSpPr/>
      </dsp:nvSpPr>
      <dsp:spPr>
        <a:xfrm>
          <a:off x="3084974" y="106114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3F2E1-760B-4559-8712-5683D92617AC}">
      <dsp:nvSpPr>
        <dsp:cNvPr id="0" name=""/>
        <dsp:cNvSpPr/>
      </dsp:nvSpPr>
      <dsp:spPr>
        <a:xfrm>
          <a:off x="2499974" y="226714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Email based workflow</a:t>
          </a:r>
        </a:p>
      </dsp:txBody>
      <dsp:txXfrm>
        <a:off x="2499974" y="2267140"/>
        <a:ext cx="1800000" cy="720000"/>
      </dsp:txXfrm>
    </dsp:sp>
    <dsp:sp modelId="{887ED4E2-60B3-4052-A3DC-0EA04D1647E9}">
      <dsp:nvSpPr>
        <dsp:cNvPr id="0" name=""/>
        <dsp:cNvSpPr/>
      </dsp:nvSpPr>
      <dsp:spPr>
        <a:xfrm>
          <a:off x="4965975" y="827140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346F-241A-43D9-99B6-4093E055BED2}">
      <dsp:nvSpPr>
        <dsp:cNvPr id="0" name=""/>
        <dsp:cNvSpPr/>
      </dsp:nvSpPr>
      <dsp:spPr>
        <a:xfrm>
          <a:off x="5199975" y="106114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C3B3F-42E8-408F-B773-D02FEF6F63BE}">
      <dsp:nvSpPr>
        <dsp:cNvPr id="0" name=""/>
        <dsp:cNvSpPr/>
      </dsp:nvSpPr>
      <dsp:spPr>
        <a:xfrm>
          <a:off x="4614975" y="226714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improve Security/privacy over paper processes</a:t>
          </a:r>
        </a:p>
      </dsp:txBody>
      <dsp:txXfrm>
        <a:off x="4614975" y="2267140"/>
        <a:ext cx="1800000" cy="720000"/>
      </dsp:txXfrm>
    </dsp:sp>
    <dsp:sp modelId="{B87E5EF8-148D-4EFD-AD9D-D07FBA006938}">
      <dsp:nvSpPr>
        <dsp:cNvPr id="0" name=""/>
        <dsp:cNvSpPr/>
      </dsp:nvSpPr>
      <dsp:spPr>
        <a:xfrm>
          <a:off x="7080975" y="827140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072A9-0A65-4B1D-806C-5B75E03FEEA0}">
      <dsp:nvSpPr>
        <dsp:cNvPr id="0" name=""/>
        <dsp:cNvSpPr/>
      </dsp:nvSpPr>
      <dsp:spPr>
        <a:xfrm>
          <a:off x="7314975" y="106114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DD307-40E5-4FBF-AEDD-4F61B8FBABD8}">
      <dsp:nvSpPr>
        <dsp:cNvPr id="0" name=""/>
        <dsp:cNvSpPr/>
      </dsp:nvSpPr>
      <dsp:spPr>
        <a:xfrm>
          <a:off x="6729975" y="226714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Auditability</a:t>
          </a:r>
        </a:p>
      </dsp:txBody>
      <dsp:txXfrm>
        <a:off x="6729975" y="2267140"/>
        <a:ext cx="1800000" cy="720000"/>
      </dsp:txXfrm>
    </dsp:sp>
    <dsp:sp modelId="{B970E839-82B9-C247-99F5-319BE2D450E5}">
      <dsp:nvSpPr>
        <dsp:cNvPr id="0" name=""/>
        <dsp:cNvSpPr/>
      </dsp:nvSpPr>
      <dsp:spPr>
        <a:xfrm>
          <a:off x="9195975" y="827140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5D5D-E37D-8949-A238-7DB25A803BD0}">
      <dsp:nvSpPr>
        <dsp:cNvPr id="0" name=""/>
        <dsp:cNvSpPr/>
      </dsp:nvSpPr>
      <dsp:spPr>
        <a:xfrm>
          <a:off x="9429975" y="1061140"/>
          <a:ext cx="630000" cy="63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CDD15-8738-C74C-97EB-6DD51A6F904F}">
      <dsp:nvSpPr>
        <dsp:cNvPr id="0" name=""/>
        <dsp:cNvSpPr/>
      </dsp:nvSpPr>
      <dsp:spPr>
        <a:xfrm>
          <a:off x="8844975" y="226714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Scalability to several hundred appointments per year</a:t>
          </a:r>
        </a:p>
      </dsp:txBody>
      <dsp:txXfrm>
        <a:off x="8844975" y="2267140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78846-FC4C-4715-AB90-C67D32F6B6FB}">
      <dsp:nvSpPr>
        <dsp:cNvPr id="0" name=""/>
        <dsp:cNvSpPr/>
      </dsp:nvSpPr>
      <dsp:spPr>
        <a:xfrm>
          <a:off x="6409" y="124393"/>
          <a:ext cx="1458532" cy="14585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9FD17-EC7D-4184-B1AA-A0BEB661F301}">
      <dsp:nvSpPr>
        <dsp:cNvPr id="0" name=""/>
        <dsp:cNvSpPr/>
      </dsp:nvSpPr>
      <dsp:spPr>
        <a:xfrm>
          <a:off x="312701" y="430685"/>
          <a:ext cx="845948" cy="845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2319B-B220-450E-9686-5E595FFDC8CA}">
      <dsp:nvSpPr>
        <dsp:cNvPr id="0" name=""/>
        <dsp:cNvSpPr/>
      </dsp:nvSpPr>
      <dsp:spPr>
        <a:xfrm>
          <a:off x="1777484" y="124393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You have one chance to make a first impression on users.</a:t>
          </a:r>
        </a:p>
      </dsp:txBody>
      <dsp:txXfrm>
        <a:off x="1777484" y="124393"/>
        <a:ext cx="3437969" cy="1458532"/>
      </dsp:txXfrm>
    </dsp:sp>
    <dsp:sp modelId="{752F17F7-5631-4FF6-95C8-834CBE3EF1E3}">
      <dsp:nvSpPr>
        <dsp:cNvPr id="0" name=""/>
        <dsp:cNvSpPr/>
      </dsp:nvSpPr>
      <dsp:spPr>
        <a:xfrm>
          <a:off x="5814495" y="124393"/>
          <a:ext cx="1458532" cy="1458532"/>
        </a:xfrm>
        <a:prstGeom prst="ellipse">
          <a:avLst/>
        </a:prstGeom>
        <a:solidFill>
          <a:schemeClr val="accent2">
            <a:hueOff val="-497567"/>
            <a:satOff val="2166"/>
            <a:lumOff val="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22ACB-08A1-4205-8596-2607C2A9D546}">
      <dsp:nvSpPr>
        <dsp:cNvPr id="0" name=""/>
        <dsp:cNvSpPr/>
      </dsp:nvSpPr>
      <dsp:spPr>
        <a:xfrm>
          <a:off x="6120786" y="430685"/>
          <a:ext cx="845948" cy="845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580D1-F851-4F47-9406-17FCCF998170}">
      <dsp:nvSpPr>
        <dsp:cNvPr id="0" name=""/>
        <dsp:cNvSpPr/>
      </dsp:nvSpPr>
      <dsp:spPr>
        <a:xfrm>
          <a:off x="7585570" y="124393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This generates a legal contract – it’s got to be right.</a:t>
          </a:r>
        </a:p>
      </dsp:txBody>
      <dsp:txXfrm>
        <a:off x="7585570" y="124393"/>
        <a:ext cx="3437969" cy="1458532"/>
      </dsp:txXfrm>
    </dsp:sp>
    <dsp:sp modelId="{FE46F11C-76E8-431F-82E8-1CE3DE4515AF}">
      <dsp:nvSpPr>
        <dsp:cNvPr id="0" name=""/>
        <dsp:cNvSpPr/>
      </dsp:nvSpPr>
      <dsp:spPr>
        <a:xfrm>
          <a:off x="6409" y="2231354"/>
          <a:ext cx="1458532" cy="1458532"/>
        </a:xfrm>
        <a:prstGeom prst="ellipse">
          <a:avLst/>
        </a:prstGeom>
        <a:solidFill>
          <a:schemeClr val="accent2">
            <a:hueOff val="-995133"/>
            <a:satOff val="4331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12A1C-1007-4A11-BD6D-41C0C9AEFEDA}">
      <dsp:nvSpPr>
        <dsp:cNvPr id="0" name=""/>
        <dsp:cNvSpPr/>
      </dsp:nvSpPr>
      <dsp:spPr>
        <a:xfrm>
          <a:off x="312701" y="2537646"/>
          <a:ext cx="845948" cy="8459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C851-DCED-4023-ACEB-9A6DC8A822B1}">
      <dsp:nvSpPr>
        <dsp:cNvPr id="0" name=""/>
        <dsp:cNvSpPr/>
      </dsp:nvSpPr>
      <dsp:spPr>
        <a:xfrm>
          <a:off x="1777484" y="223135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Think like Ebay – every task should be self explanatory, requiring minimal training and easier support</a:t>
          </a:r>
        </a:p>
      </dsp:txBody>
      <dsp:txXfrm>
        <a:off x="1777484" y="2231354"/>
        <a:ext cx="3437969" cy="1458532"/>
      </dsp:txXfrm>
    </dsp:sp>
    <dsp:sp modelId="{6E9B03FE-D5B2-43CF-93CC-81A0D214BF0F}">
      <dsp:nvSpPr>
        <dsp:cNvPr id="0" name=""/>
        <dsp:cNvSpPr/>
      </dsp:nvSpPr>
      <dsp:spPr>
        <a:xfrm>
          <a:off x="5814495" y="2231354"/>
          <a:ext cx="1458532" cy="1458532"/>
        </a:xfrm>
        <a:prstGeom prst="ellipse">
          <a:avLst/>
        </a:prstGeom>
        <a:solidFill>
          <a:schemeClr val="accent2">
            <a:hueOff val="-1492700"/>
            <a:satOff val="6497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EC38D-AC2C-481E-9A47-6992258E8DC2}">
      <dsp:nvSpPr>
        <dsp:cNvPr id="0" name=""/>
        <dsp:cNvSpPr/>
      </dsp:nvSpPr>
      <dsp:spPr>
        <a:xfrm>
          <a:off x="6120786" y="2537646"/>
          <a:ext cx="845948" cy="8459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712EC-9BB0-4CB4-92FF-CD3FFDF5083F}">
      <dsp:nvSpPr>
        <dsp:cNvPr id="0" name=""/>
        <dsp:cNvSpPr/>
      </dsp:nvSpPr>
      <dsp:spPr>
        <a:xfrm>
          <a:off x="7585570" y="223135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Accept user feedback and try to incorporate their suggestions</a:t>
          </a:r>
        </a:p>
      </dsp:txBody>
      <dsp:txXfrm>
        <a:off x="7585570" y="2231354"/>
        <a:ext cx="3437969" cy="1458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54292-18B2-4617-B7DB-D729E8697524}">
      <dsp:nvSpPr>
        <dsp:cNvPr id="0" name=""/>
        <dsp:cNvSpPr/>
      </dsp:nvSpPr>
      <dsp:spPr>
        <a:xfrm>
          <a:off x="790942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03E29-E9E0-4F15-86EB-414B5A3C0460}">
      <dsp:nvSpPr>
        <dsp:cNvPr id="0" name=""/>
        <dsp:cNvSpPr/>
      </dsp:nvSpPr>
      <dsp:spPr>
        <a:xfrm>
          <a:off x="137302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System went live November 19, 2019 with three departments (Architecture, Chemical, Mechanical)</a:t>
          </a:r>
        </a:p>
      </dsp:txBody>
      <dsp:txXfrm>
        <a:off x="137302" y="2239946"/>
        <a:ext cx="2376871" cy="720000"/>
      </dsp:txXfrm>
    </dsp:sp>
    <dsp:sp modelId="{C756220E-1107-480F-93D8-264F0EC8EB72}">
      <dsp:nvSpPr>
        <dsp:cNvPr id="0" name=""/>
        <dsp:cNvSpPr/>
      </dsp:nvSpPr>
      <dsp:spPr>
        <a:xfrm>
          <a:off x="3583766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A5341-B4AC-4230-B41D-4F7F6AFCA748}">
      <dsp:nvSpPr>
        <dsp:cNvPr id="0" name=""/>
        <dsp:cNvSpPr/>
      </dsp:nvSpPr>
      <dsp:spPr>
        <a:xfrm>
          <a:off x="2930126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Short time spent training all staff/faculty users individually and to solicit suggestions.  </a:t>
          </a:r>
        </a:p>
      </dsp:txBody>
      <dsp:txXfrm>
        <a:off x="2930126" y="2239946"/>
        <a:ext cx="2376871" cy="720000"/>
      </dsp:txXfrm>
    </dsp:sp>
    <dsp:sp modelId="{3F21BEFA-778B-4E3C-8940-2411E4E34605}">
      <dsp:nvSpPr>
        <dsp:cNvPr id="0" name=""/>
        <dsp:cNvSpPr/>
      </dsp:nvSpPr>
      <dsp:spPr>
        <a:xfrm>
          <a:off x="6376591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EFF43-A74C-440A-92A1-FDDCE4179D8D}">
      <dsp:nvSpPr>
        <dsp:cNvPr id="0" name=""/>
        <dsp:cNvSpPr/>
      </dsp:nvSpPr>
      <dsp:spPr>
        <a:xfrm>
          <a:off x="5722951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User recommendations were mostly incorporated</a:t>
          </a:r>
        </a:p>
      </dsp:txBody>
      <dsp:txXfrm>
        <a:off x="5722951" y="2239946"/>
        <a:ext cx="2376871" cy="720000"/>
      </dsp:txXfrm>
    </dsp:sp>
    <dsp:sp modelId="{921548DB-401E-4099-88F5-7FC13DC39D19}">
      <dsp:nvSpPr>
        <dsp:cNvPr id="0" name=""/>
        <dsp:cNvSpPr/>
      </dsp:nvSpPr>
      <dsp:spPr>
        <a:xfrm>
          <a:off x="9169415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D80CA-3393-406A-A3EE-0F3362977CE7}">
      <dsp:nvSpPr>
        <dsp:cNvPr id="0" name=""/>
        <dsp:cNvSpPr/>
      </dsp:nvSpPr>
      <dsp:spPr>
        <a:xfrm>
          <a:off x="8515775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First hire (all steps) completed and signed within a day</a:t>
          </a:r>
        </a:p>
      </dsp:txBody>
      <dsp:txXfrm>
        <a:off x="8515775" y="2239946"/>
        <a:ext cx="2376871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7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6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3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9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2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1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7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0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54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578CE-F84F-4F87-9E55-36770819D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7" b="36263"/>
          <a:stretch/>
        </p:blipFill>
        <p:spPr>
          <a:xfrm>
            <a:off x="14308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258BC-0077-954A-A507-CBFF9EC3D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24336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Project 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00A35-56FA-6042-9A7C-4805A236E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4600575"/>
            <a:ext cx="3412067" cy="1283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cap="none" dirty="0">
                <a:solidFill>
                  <a:srgbClr val="FFFFFF">
                    <a:alpha val="75000"/>
                  </a:srgbClr>
                </a:solidFill>
              </a:rPr>
              <a:t>Dean of Engineering Office</a:t>
            </a:r>
          </a:p>
          <a:p>
            <a:pPr>
              <a:lnSpc>
                <a:spcPct val="100000"/>
              </a:lnSpc>
            </a:pPr>
            <a:r>
              <a:rPr lang="en-US" sz="1400" cap="none" dirty="0">
                <a:solidFill>
                  <a:srgbClr val="FFFFFF">
                    <a:alpha val="75000"/>
                  </a:srgbClr>
                </a:solidFill>
              </a:rPr>
              <a:t>and Engineering Computing</a:t>
            </a:r>
          </a:p>
          <a:p>
            <a:pPr>
              <a:lnSpc>
                <a:spcPct val="100000"/>
              </a:lnSpc>
            </a:pPr>
            <a:r>
              <a:rPr lang="en-US" sz="1400" cap="none" dirty="0">
                <a:solidFill>
                  <a:srgbClr val="FFFFFF">
                    <a:alpha val="75000"/>
                  </a:srgbClr>
                </a:solidFill>
              </a:rPr>
              <a:t>2019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6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55FC43-01E2-3447-849A-BAF365299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339" b="424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2C099FE-7332-46B6-AF71-2E383E7D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256848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Fred Zhu – Executive Officer, Dean of Engineering Office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Tracy Williams – Faculty Financial Officer, Dean of Engineering Office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Erick Engelke – Director, Engineering Computing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70F3FC-E850-BC43-9245-C92CD132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EASE : We Are</a:t>
            </a:r>
          </a:p>
        </p:txBody>
      </p:sp>
    </p:spTree>
    <p:extLst>
      <p:ext uri="{BB962C8B-B14F-4D97-AF65-F5344CB8AC3E}">
        <p14:creationId xmlns:p14="http://schemas.microsoft.com/office/powerpoint/2010/main" val="145402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9609F-7656-2A41-8CC4-0F9297AF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221087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EASE:</a:t>
            </a:r>
            <a:b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2400" cap="non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Hiring temporary people	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3D6616-DD2E-40C0-9268-9C9840CBE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34216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110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67CF-8DFC-C548-812D-323D2F47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8019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Goals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86BD70-470D-483F-B3B2-0F7219A44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275950"/>
              </p:ext>
            </p:extLst>
          </p:nvPr>
        </p:nvGraphicFramePr>
        <p:xfrm>
          <a:off x="581025" y="1400175"/>
          <a:ext cx="11029950" cy="475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22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36EA-1E1D-5C48-9468-A6B385BD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3719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Simplify and automate hiring of temporary people</a:t>
            </a:r>
          </a:p>
        </p:txBody>
      </p: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808A8415-DAFA-4A6A-A3B1-5E4763798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312863"/>
              </p:ext>
            </p:extLst>
          </p:nvPr>
        </p:nvGraphicFramePr>
        <p:xfrm>
          <a:off x="581023" y="1285875"/>
          <a:ext cx="11276679" cy="540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29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B18D-3570-C94C-A899-0843C973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B213F7-8767-40D3-9140-05A195B66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510304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38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5AC2-4355-0D49-85FD-F8CB122A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5901"/>
          </a:xfrm>
        </p:spPr>
        <p:txBody>
          <a:bodyPr/>
          <a:lstStyle/>
          <a:p>
            <a:r>
              <a:rPr lang="en-US" cap="none" dirty="0"/>
              <a:t>Dashboard – Hiring Process at a Glance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8E3C0-27F6-DA41-98B7-A2DAFE191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69B6A-3D3F-2E4F-AAE6-D4FC9CA2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2013558"/>
            <a:ext cx="11727958" cy="39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2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2AB1-9D59-A54C-BAF6-99665957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Mantras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C3900F1-3BA5-4D9F-8E00-9DCD172FB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016946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57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8FFF8BA-E008-4068-851C-2CED296AC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9E529-F531-0F45-BEE7-02CBC0C0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702156"/>
            <a:ext cx="3614358" cy="5156642"/>
          </a:xfrm>
        </p:spPr>
        <p:txBody>
          <a:bodyPr anchor="ctr">
            <a:normAutofit/>
          </a:bodyPr>
          <a:lstStyle/>
          <a:p>
            <a:r>
              <a:rPr lang="en-US" sz="4400" cap="none" dirty="0">
                <a:solidFill>
                  <a:schemeClr val="tx2"/>
                </a:solidFill>
              </a:rPr>
              <a:t>Thinking of the Candidate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32B0DA7-13B0-4805-B9BD-9BFACCB2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199"/>
            <a:ext cx="4210812" cy="949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5D17921-1EF4-488E-A9AA-AC6B7F3CE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6743" y="457201"/>
            <a:ext cx="6834067" cy="94996"/>
          </a:xfrm>
          <a:prstGeom prst="rect">
            <a:avLst/>
          </a:prstGeom>
          <a:solidFill>
            <a:srgbClr val="3C4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F509971-4EF2-AD4F-AE76-08227451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43" y="702156"/>
            <a:ext cx="6834065" cy="5156643"/>
          </a:xfrm>
        </p:spPr>
        <p:txBody>
          <a:bodyPr>
            <a:normAutofit/>
          </a:bodyPr>
          <a:lstStyle/>
          <a:p>
            <a:r>
              <a:rPr lang="en-US" dirty="0"/>
              <a:t>First impression of Waterloo Engineering should be positive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system is very easy for the candidate to to use</a:t>
            </a:r>
          </a:p>
          <a:p>
            <a:endParaRPr lang="en-US" dirty="0"/>
          </a:p>
          <a:p>
            <a:r>
              <a:rPr lang="en-US" dirty="0"/>
              <a:t>Support almost any device to sign contract</a:t>
            </a:r>
          </a:p>
          <a:p>
            <a:pPr lvl="1"/>
            <a:r>
              <a:rPr lang="en-US" dirty="0"/>
              <a:t>including Android or iPhone</a:t>
            </a:r>
          </a:p>
          <a:p>
            <a:pPr lvl="1"/>
            <a:endParaRPr lang="en-US" dirty="0"/>
          </a:p>
          <a:p>
            <a:r>
              <a:rPr lang="en-US" dirty="0"/>
              <a:t>Contract can be viewed, saved, printed, or reviewed later on any of their devices</a:t>
            </a:r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9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4FD9-7C51-5D44-8944-9000C843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Experiences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18F3C6-9EB8-4C84-8886-F7F6CA28F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63885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29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RegularSeedLeftStep">
      <a:dk1>
        <a:srgbClr val="000000"/>
      </a:dk1>
      <a:lt1>
        <a:srgbClr val="FFFFFF"/>
      </a:lt1>
      <a:dk2>
        <a:srgbClr val="243441"/>
      </a:dk2>
      <a:lt2>
        <a:srgbClr val="E6E8E2"/>
      </a:lt2>
      <a:accent1>
        <a:srgbClr val="704DC3"/>
      </a:accent1>
      <a:accent2>
        <a:srgbClr val="4A57B7"/>
      </a:accent2>
      <a:accent3>
        <a:srgbClr val="4D8CC3"/>
      </a:accent3>
      <a:accent4>
        <a:srgbClr val="3BACB1"/>
      </a:accent4>
      <a:accent5>
        <a:srgbClr val="47B58C"/>
      </a:accent5>
      <a:accent6>
        <a:srgbClr val="3BB154"/>
      </a:accent6>
      <a:hlink>
        <a:srgbClr val="728E2F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Macintosh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Tw Cen MT</vt:lpstr>
      <vt:lpstr>Wingdings 2</vt:lpstr>
      <vt:lpstr>DividendVTI</vt:lpstr>
      <vt:lpstr>Project EASE</vt:lpstr>
      <vt:lpstr>EASE: Hiring temporary people </vt:lpstr>
      <vt:lpstr>Goals</vt:lpstr>
      <vt:lpstr>Simplify and automate hiring of temporary people</vt:lpstr>
      <vt:lpstr>Key Considerations</vt:lpstr>
      <vt:lpstr>Dashboard – Hiring Process at a Glance</vt:lpstr>
      <vt:lpstr>Mantras</vt:lpstr>
      <vt:lpstr>Thinking of the Candidate</vt:lpstr>
      <vt:lpstr>Experiences</vt:lpstr>
      <vt:lpstr>EASE : We 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EASE</dc:title>
  <dc:creator>Erick Engelke</dc:creator>
  <cp:lastModifiedBy>Erick Engelke</cp:lastModifiedBy>
  <cp:revision>1</cp:revision>
  <dcterms:created xsi:type="dcterms:W3CDTF">2019-12-16T21:44:18Z</dcterms:created>
  <dcterms:modified xsi:type="dcterms:W3CDTF">2019-12-16T21:45:03Z</dcterms:modified>
</cp:coreProperties>
</file>