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59" r:id="rId7"/>
    <p:sldId id="263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62"/>
  </p:normalViewPr>
  <p:slideViewPr>
    <p:cSldViewPr snapToGrid="0" snapToObjects="1">
      <p:cViewPr varScale="1">
        <p:scale>
          <a:sx n="90" d="100"/>
          <a:sy n="90" d="100"/>
        </p:scale>
        <p:origin x="232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11/14/18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F7FA3-5CC0-854F-AA03-DC88251C15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Engineering Accreditation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CAA84-1877-404A-BAFC-708114AED1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Engineering Computing</a:t>
            </a:r>
          </a:p>
        </p:txBody>
      </p:sp>
    </p:spTree>
    <p:extLst>
      <p:ext uri="{BB962C8B-B14F-4D97-AF65-F5344CB8AC3E}">
        <p14:creationId xmlns:p14="http://schemas.microsoft.com/office/powerpoint/2010/main" val="810835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89AE0-BDA1-D241-91CA-F8AB7D445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Accreditation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07DE3-6070-1744-8510-773998366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Ensure every graduating student has met the required level of Engineering knowledge and experience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4378F-6650-694E-84D3-85A3DD670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767803"/>
          </a:xfrm>
        </p:spPr>
        <p:txBody>
          <a:bodyPr/>
          <a:lstStyle/>
          <a:p>
            <a:r>
              <a:rPr lang="en-US" dirty="0"/>
              <a:t>Every Course Taken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04315-05C6-544E-A5EC-45FCAEF3A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984918"/>
            <a:ext cx="9603275" cy="348142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Determine number of hours of instructor contact defined as class, tutorials, lab time per week, number of weeks</a:t>
            </a:r>
          </a:p>
          <a:p>
            <a:pPr lvl="1"/>
            <a:r>
              <a:rPr lang="en-US" dirty="0"/>
              <a:t>For every hour, class counts as 1 AU, (Academic Unit) others count as 0.5 AU</a:t>
            </a:r>
          </a:p>
          <a:p>
            <a:r>
              <a:rPr lang="en-US" dirty="0"/>
              <a:t>Map Individual Learning Attributes (ILO) in each course to 12 categories of Engineering General Attributes</a:t>
            </a:r>
          </a:p>
          <a:p>
            <a:r>
              <a:rPr lang="en-US" dirty="0"/>
              <a:t>Determine percentage of math, natural science, Engineering science, Engineering design, complementary studies, and other category for each course from ILOs</a:t>
            </a:r>
          </a:p>
          <a:p>
            <a:pPr lvl="1"/>
            <a:r>
              <a:rPr lang="en-US" dirty="0"/>
              <a:t>Multiply each by the AU for the course to get percent  AUs for each category per course</a:t>
            </a:r>
          </a:p>
          <a:p>
            <a:r>
              <a:rPr lang="en-US" dirty="0"/>
              <a:t>Determine whether course/section is taught by a </a:t>
            </a:r>
            <a:r>
              <a:rPr lang="en-US" dirty="0" err="1"/>
              <a:t>PEng</a:t>
            </a:r>
            <a:r>
              <a:rPr lang="en-US" dirty="0"/>
              <a:t> (100% value), a </a:t>
            </a:r>
            <a:r>
              <a:rPr lang="en-US" dirty="0" err="1"/>
              <a:t>PEng</a:t>
            </a:r>
            <a:r>
              <a:rPr lang="en-US" dirty="0"/>
              <a:t> Applicant (lesser % value), non-</a:t>
            </a:r>
            <a:r>
              <a:rPr lang="en-US" dirty="0" err="1"/>
              <a:t>PEng</a:t>
            </a:r>
            <a:r>
              <a:rPr lang="en-US" dirty="0"/>
              <a:t> (0% value)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952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2C9703D-C8F9-44AD-A7C0-C2F3871F8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60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03C322-B1A0-4949-B25D-9446D8F0E2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85376"/>
            <a:ext cx="12192000" cy="771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44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CFB2C-588C-B04B-B511-5228A0E3F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Other Assignments, Coop,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89BD0-0FB2-664C-B29A-89153A70A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studies where the number of hours is not determined or verifiable, we use K to estimate the value of the assignment/coop/project</a:t>
            </a:r>
          </a:p>
          <a:p>
            <a:pPr lvl="1"/>
            <a:r>
              <a:rPr lang="en-US" dirty="0"/>
              <a:t>K is the average AU per core course</a:t>
            </a:r>
          </a:p>
          <a:p>
            <a:pPr lvl="1"/>
            <a:r>
              <a:rPr lang="en-US" dirty="0"/>
              <a:t>K is calculated as Sum of AUs / Sum of Course Units</a:t>
            </a:r>
          </a:p>
          <a:p>
            <a:r>
              <a:rPr lang="en-US" dirty="0"/>
              <a:t>Note: any and every change in the prior section, when applied to core courses, requires K to be recalculated and reapplied to these assignments</a:t>
            </a:r>
          </a:p>
        </p:txBody>
      </p:sp>
    </p:spTree>
    <p:extLst>
      <p:ext uri="{BB962C8B-B14F-4D97-AF65-F5344CB8AC3E}">
        <p14:creationId xmlns:p14="http://schemas.microsoft.com/office/powerpoint/2010/main" val="756270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EACE5-548A-0048-8D93-D6222A17D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Path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82BAA-2F61-2346-B7B8-9256D3DF9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all the course information provided under the previous slides, plus </a:t>
            </a:r>
            <a:r>
              <a:rPr lang="en-US"/>
              <a:t>all pre-requisites</a:t>
            </a:r>
            <a:endParaRPr lang="en-US" dirty="0"/>
          </a:p>
          <a:p>
            <a:pPr lvl="1"/>
            <a:r>
              <a:rPr lang="en-US" dirty="0"/>
              <a:t>Calculate the minimum path for each of the categories</a:t>
            </a:r>
          </a:p>
          <a:p>
            <a:pPr lvl="2"/>
            <a:r>
              <a:rPr lang="en-US" dirty="0"/>
              <a:t>What would the weakest course path possible mean</a:t>
            </a:r>
          </a:p>
          <a:p>
            <a:pPr lvl="1"/>
            <a:r>
              <a:rPr lang="en-US" dirty="0"/>
              <a:t>Express the minimum path as a percentage of the mandated values in each study area</a:t>
            </a:r>
          </a:p>
          <a:p>
            <a:r>
              <a:rPr lang="en-US" dirty="0"/>
              <a:t>Present real-time Summaries of the Minimum Path for individual Programs and Faculty as a Whole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75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" name="Picture 11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2" name="Straight Connector 13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3" name="Rectangle 15">
            <a:extLst>
              <a:ext uri="{FF2B5EF4-FFF2-40B4-BE49-F238E27FC236}">
                <a16:creationId xmlns:a16="http://schemas.microsoft.com/office/drawing/2014/main" id="{62C9703D-C8F9-44AD-A7C0-C2F3871F8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60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6DEDE3-E9CF-EB4C-9E35-C68EBB8401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68956" b="16507"/>
          <a:stretch/>
        </p:blipFill>
        <p:spPr>
          <a:xfrm>
            <a:off x="4129088" y="-265854"/>
            <a:ext cx="3800475" cy="646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769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8CB60-6E08-B34D-A944-F7EE8CFFB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Deeper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CA605-2470-414F-90FF-18D166BE6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every course:</a:t>
            </a:r>
          </a:p>
          <a:p>
            <a:pPr lvl="1"/>
            <a:r>
              <a:rPr lang="en-US" dirty="0"/>
              <a:t>Collect the textbooks and course syllabus</a:t>
            </a:r>
          </a:p>
          <a:p>
            <a:pPr lvl="1"/>
            <a:r>
              <a:rPr lang="en-US" dirty="0"/>
              <a:t>Present the complete list of assignments, tests and exams for review</a:t>
            </a:r>
          </a:p>
          <a:p>
            <a:pPr lvl="2"/>
            <a:r>
              <a:rPr lang="en-US" dirty="0"/>
              <a:t>Present anonymized samples of Strong, Average and Weak student submissions for each </a:t>
            </a:r>
          </a:p>
          <a:p>
            <a:pPr lvl="1"/>
            <a:r>
              <a:rPr lang="en-US" dirty="0"/>
              <a:t>Present the class percentages of each grade type: failures, weak, typical, strong</a:t>
            </a:r>
          </a:p>
          <a:p>
            <a:r>
              <a:rPr lang="en-US" dirty="0"/>
              <a:t>Thousands of documents, organized by numerous attributes for searching by accreditation team during visit</a:t>
            </a:r>
          </a:p>
        </p:txBody>
      </p:sp>
    </p:spTree>
    <p:extLst>
      <p:ext uri="{BB962C8B-B14F-4D97-AF65-F5344CB8AC3E}">
        <p14:creationId xmlns:p14="http://schemas.microsoft.com/office/powerpoint/2010/main" val="20129324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363</Words>
  <Application>Microsoft Macintosh PowerPoint</Application>
  <PresentationFormat>Widescreen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Gill Sans MT</vt:lpstr>
      <vt:lpstr>Gallery</vt:lpstr>
      <vt:lpstr>Engineering Accreditation</vt:lpstr>
      <vt:lpstr>Accreditation Process</vt:lpstr>
      <vt:lpstr>Every Course Taken</vt:lpstr>
      <vt:lpstr>PowerPoint Presentation</vt:lpstr>
      <vt:lpstr>For Other Assignments, Coop, Projects</vt:lpstr>
      <vt:lpstr>Minimum Path</vt:lpstr>
      <vt:lpstr>PowerPoint Presentation</vt:lpstr>
      <vt:lpstr>Deeper Analysis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Accreditation</dc:title>
  <dc:creator>Erick Engelke</dc:creator>
  <cp:lastModifiedBy>Erick Engelke</cp:lastModifiedBy>
  <cp:revision>3</cp:revision>
  <dcterms:created xsi:type="dcterms:W3CDTF">2018-11-14T23:49:19Z</dcterms:created>
  <dcterms:modified xsi:type="dcterms:W3CDTF">2018-11-15T00:01:01Z</dcterms:modified>
</cp:coreProperties>
</file>