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9" r:id="rId9"/>
    <p:sldId id="271" r:id="rId10"/>
    <p:sldId id="272" r:id="rId11"/>
    <p:sldId id="261" r:id="rId12"/>
    <p:sldId id="263" r:id="rId13"/>
    <p:sldId id="282" r:id="rId14"/>
    <p:sldId id="283" r:id="rId15"/>
    <p:sldId id="273" r:id="rId16"/>
    <p:sldId id="274" r:id="rId17"/>
    <p:sldId id="266" r:id="rId18"/>
    <p:sldId id="265" r:id="rId19"/>
    <p:sldId id="276" r:id="rId20"/>
    <p:sldId id="277" r:id="rId21"/>
    <p:sldId id="275" r:id="rId22"/>
    <p:sldId id="264" r:id="rId23"/>
    <p:sldId id="262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E105-65C2-4CF4-BD94-E0E72E5E6DD3}" type="datetimeFigureOut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090C-6F34-4DE0-B8A4-C570723680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E105-65C2-4CF4-BD94-E0E72E5E6DD3}" type="datetimeFigureOut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090C-6F34-4DE0-B8A4-C570723680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E105-65C2-4CF4-BD94-E0E72E5E6DD3}" type="datetimeFigureOut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090C-6F34-4DE0-B8A4-C570723680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E105-65C2-4CF4-BD94-E0E72E5E6DD3}" type="datetimeFigureOut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090C-6F34-4DE0-B8A4-C570723680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E105-65C2-4CF4-BD94-E0E72E5E6DD3}" type="datetimeFigureOut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090C-6F34-4DE0-B8A4-C570723680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E105-65C2-4CF4-BD94-E0E72E5E6DD3}" type="datetimeFigureOut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090C-6F34-4DE0-B8A4-C570723680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E105-65C2-4CF4-BD94-E0E72E5E6DD3}" type="datetimeFigureOut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090C-6F34-4DE0-B8A4-C570723680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E105-65C2-4CF4-BD94-E0E72E5E6DD3}" type="datetimeFigureOut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090C-6F34-4DE0-B8A4-C570723680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E105-65C2-4CF4-BD94-E0E72E5E6DD3}" type="datetimeFigureOut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090C-6F34-4DE0-B8A4-C570723680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E105-65C2-4CF4-BD94-E0E72E5E6DD3}" type="datetimeFigureOut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090C-6F34-4DE0-B8A4-C570723680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4E105-65C2-4CF4-BD94-E0E72E5E6DD3}" type="datetimeFigureOut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090C-6F34-4DE0-B8A4-C570723680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4E105-65C2-4CF4-BD94-E0E72E5E6DD3}" type="datetimeFigureOut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4090C-6F34-4DE0-B8A4-C570723680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2057399"/>
          </a:xfrm>
        </p:spPr>
        <p:txBody>
          <a:bodyPr/>
          <a:lstStyle/>
          <a:p>
            <a:r>
              <a:rPr lang="en-US" dirty="0" smtClean="0"/>
              <a:t>Emerge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3429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An Network-based</a:t>
            </a:r>
          </a:p>
          <a:p>
            <a:r>
              <a:rPr lang="en-US" dirty="0" smtClean="0"/>
              <a:t>Emergency Notification System</a:t>
            </a:r>
          </a:p>
          <a:p>
            <a:endParaRPr lang="en-US" dirty="0" smtClean="0"/>
          </a:p>
          <a:p>
            <a:r>
              <a:rPr lang="en-US" dirty="0" smtClean="0"/>
              <a:t>December 2008</a:t>
            </a:r>
          </a:p>
          <a:p>
            <a:endParaRPr lang="en-US" dirty="0" smtClean="0"/>
          </a:p>
          <a:p>
            <a:r>
              <a:rPr lang="en-US" dirty="0" smtClean="0"/>
              <a:t>Erick </a:t>
            </a:r>
            <a:r>
              <a:rPr lang="en-US" dirty="0" err="1" smtClean="0"/>
              <a:t>Engelke</a:t>
            </a:r>
            <a:endParaRPr lang="en-US" dirty="0" smtClean="0"/>
          </a:p>
          <a:p>
            <a:r>
              <a:rPr lang="en-US" dirty="0" smtClean="0"/>
              <a:t>University of Waterloo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Registers on “system tray”</a:t>
            </a:r>
          </a:p>
          <a:p>
            <a:pPr lvl="1"/>
            <a:r>
              <a:rPr lang="en-US" dirty="0" smtClean="0"/>
              <a:t>Icon visible</a:t>
            </a:r>
          </a:p>
          <a:p>
            <a:pPr lvl="1"/>
            <a:r>
              <a:rPr lang="en-US" dirty="0" smtClean="0"/>
              <a:t>User documentation available with click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Browser is customized</a:t>
            </a:r>
          </a:p>
          <a:p>
            <a:pPr lvl="1"/>
            <a:r>
              <a:rPr lang="en-US" dirty="0" smtClean="0"/>
              <a:t>“stay on top” window</a:t>
            </a:r>
          </a:p>
          <a:p>
            <a:pPr lvl="1"/>
            <a:r>
              <a:rPr lang="en-US" dirty="0" smtClean="0"/>
              <a:t>Updates to latest message, discarding older ones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Gentle Reminder on System Tray (Windows Version)</a:t>
            </a:r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71837" y="3177381"/>
            <a:ext cx="26003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 Up Message (Version 1.0)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15450" y="1600200"/>
            <a:ext cx="751309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Popup Message (Version 1.1)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53980" y="1600200"/>
            <a:ext cx="663604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Viewer (Windows)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9009" y="1600200"/>
            <a:ext cx="484598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Verifying Emerge Connected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C:\&gt;</a:t>
            </a:r>
            <a:r>
              <a:rPr lang="en-US" sz="2400" dirty="0" err="1" smtClean="0"/>
              <a:t>netstat</a:t>
            </a:r>
            <a:r>
              <a:rPr lang="en-US" sz="2400" dirty="0" smtClean="0"/>
              <a:t> | </a:t>
            </a:r>
            <a:r>
              <a:rPr lang="en-US" sz="2400" dirty="0" err="1" smtClean="0"/>
              <a:t>grep</a:t>
            </a:r>
            <a:r>
              <a:rPr lang="en-US" sz="2400" dirty="0" smtClean="0"/>
              <a:t> 3389</a:t>
            </a:r>
          </a:p>
          <a:p>
            <a:pPr>
              <a:buNone/>
            </a:pPr>
            <a:r>
              <a:rPr lang="en-US" sz="2400" dirty="0" smtClean="0"/>
              <a:t>File STDIN:</a:t>
            </a:r>
          </a:p>
          <a:p>
            <a:pPr>
              <a:buNone/>
            </a:pPr>
            <a:r>
              <a:rPr lang="en-US" sz="2400" dirty="0" smtClean="0"/>
              <a:t>TCP   justine:4959      dark.uwaterloo.ca:3389  ESTABLISHED</a:t>
            </a:r>
          </a:p>
          <a:p>
            <a:pPr>
              <a:buNone/>
            </a:pPr>
            <a:r>
              <a:rPr lang="en-US" sz="2400" dirty="0" smtClean="0"/>
              <a:t>TCP   justine:4960       ist-xas.uwaterloo.ca:3389  ESTABLISHED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Dark is a test server, only used for my PC</a:t>
            </a:r>
          </a:p>
          <a:p>
            <a:pPr>
              <a:buNone/>
            </a:pPr>
            <a:r>
              <a:rPr lang="en-US" dirty="0" err="1" smtClean="0"/>
              <a:t>Ist-xas</a:t>
            </a:r>
            <a:r>
              <a:rPr lang="en-US" dirty="0" smtClean="0"/>
              <a:t> is the campus emerge server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Macs and 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DNS (do you bother…)</a:t>
            </a:r>
          </a:p>
          <a:p>
            <a:r>
              <a:rPr lang="en-US" dirty="0" smtClean="0"/>
              <a:t>perhaps 1,464 Macs on campus</a:t>
            </a:r>
          </a:p>
          <a:p>
            <a:r>
              <a:rPr lang="en-US" dirty="0" smtClean="0"/>
              <a:t>and maybe 1,341 Linux computers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Linux/FreeBSD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Identical codebase Linux and FreeBSD</a:t>
            </a:r>
          </a:p>
          <a:p>
            <a:endParaRPr lang="en-US" dirty="0" smtClean="0"/>
          </a:p>
          <a:p>
            <a:r>
              <a:rPr lang="en-US" dirty="0" smtClean="0"/>
              <a:t>Small memory image, 25kB</a:t>
            </a:r>
          </a:p>
          <a:p>
            <a:endParaRPr lang="en-US" dirty="0" smtClean="0"/>
          </a:p>
          <a:p>
            <a:r>
              <a:rPr lang="en-US" dirty="0" smtClean="0"/>
              <a:t>Requires </a:t>
            </a:r>
            <a:r>
              <a:rPr lang="en-US" dirty="0" err="1" smtClean="0"/>
              <a:t>FireFox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Instructions for various window managers (</a:t>
            </a:r>
            <a:r>
              <a:rPr lang="en-US" dirty="0" err="1" smtClean="0"/>
              <a:t>eg</a:t>
            </a:r>
            <a:r>
              <a:rPr lang="en-US" dirty="0" smtClean="0"/>
              <a:t>. gnome)</a:t>
            </a:r>
          </a:p>
          <a:p>
            <a:endParaRPr lang="en-US" dirty="0" smtClean="0"/>
          </a:p>
          <a:p>
            <a:r>
              <a:rPr lang="en-US" dirty="0" smtClean="0"/>
              <a:t>Invisible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Almost identical code to FreeBSD/Linux</a:t>
            </a:r>
          </a:p>
          <a:p>
            <a:endParaRPr lang="en-US" dirty="0" smtClean="0"/>
          </a:p>
          <a:p>
            <a:r>
              <a:rPr lang="en-US" dirty="0" smtClean="0"/>
              <a:t>Runs as a </a:t>
            </a:r>
            <a:r>
              <a:rPr lang="en-US" i="1" dirty="0" err="1" smtClean="0"/>
              <a:t>unix</a:t>
            </a:r>
            <a:r>
              <a:rPr lang="en-US" dirty="0" smtClean="0"/>
              <a:t> process</a:t>
            </a:r>
          </a:p>
          <a:p>
            <a:endParaRPr lang="en-US" dirty="0" smtClean="0"/>
          </a:p>
          <a:p>
            <a:r>
              <a:rPr lang="en-US" dirty="0" smtClean="0"/>
              <a:t>Includes an AppleScript .app to start at login time</a:t>
            </a:r>
          </a:p>
          <a:p>
            <a:endParaRPr lang="en-US" dirty="0" smtClean="0"/>
          </a:p>
          <a:p>
            <a:r>
              <a:rPr lang="en-US" dirty="0" smtClean="0"/>
              <a:t>Uses user’s default web browser</a:t>
            </a:r>
          </a:p>
          <a:p>
            <a:endParaRPr lang="en-US" dirty="0" smtClean="0"/>
          </a:p>
          <a:p>
            <a:r>
              <a:rPr lang="en-US" dirty="0" smtClean="0"/>
              <a:t>Small 24 </a:t>
            </a:r>
            <a:r>
              <a:rPr lang="en-US" dirty="0" err="1" smtClean="0"/>
              <a:t>kB</a:t>
            </a:r>
            <a:r>
              <a:rPr lang="en-US" dirty="0" smtClean="0"/>
              <a:t> process footprint (until 1</a:t>
            </a:r>
            <a:r>
              <a:rPr lang="en-US" baseline="30000" dirty="0" smtClean="0"/>
              <a:t>st</a:t>
            </a:r>
            <a:r>
              <a:rPr lang="en-US" dirty="0" smtClean="0"/>
              <a:t> message)</a:t>
            </a:r>
          </a:p>
          <a:p>
            <a:endParaRPr lang="en-US" dirty="0" smtClean="0"/>
          </a:p>
          <a:p>
            <a:r>
              <a:rPr lang="en-US" smtClean="0"/>
              <a:t>invisible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Win32 not .NET – want it to run everywhere!</a:t>
            </a:r>
          </a:p>
          <a:p>
            <a:endParaRPr lang="en-US" dirty="0" smtClean="0"/>
          </a:p>
          <a:p>
            <a:r>
              <a:rPr lang="en-US" dirty="0" smtClean="0"/>
              <a:t>Windows version more complicated, but feature-rich</a:t>
            </a:r>
          </a:p>
          <a:p>
            <a:endParaRPr lang="en-US" dirty="0" smtClean="0"/>
          </a:p>
          <a:p>
            <a:r>
              <a:rPr lang="en-US" dirty="0" smtClean="0"/>
              <a:t>Windows COM used to control IE</a:t>
            </a:r>
          </a:p>
          <a:p>
            <a:pPr lvl="1"/>
            <a:r>
              <a:rPr lang="en-US" dirty="0" smtClean="0"/>
              <a:t>Used to be called OLE, very integrated</a:t>
            </a:r>
          </a:p>
          <a:p>
            <a:pPr lvl="1"/>
            <a:r>
              <a:rPr lang="en-US" dirty="0" smtClean="0"/>
              <a:t>Complexity hidden by language support (Delphi)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AppleScript used on Mac version</a:t>
            </a:r>
          </a:p>
          <a:p>
            <a:pPr lvl="1"/>
            <a:r>
              <a:rPr lang="en-US" dirty="0" smtClean="0"/>
              <a:t>Controls browser</a:t>
            </a:r>
          </a:p>
          <a:p>
            <a:pPr lvl="1"/>
            <a:r>
              <a:rPr lang="en-US" dirty="0" smtClean="0"/>
              <a:t>Used to glue “Unix” code to GUI startup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North American rise in threats to campuses</a:t>
            </a:r>
          </a:p>
          <a:p>
            <a:endParaRPr lang="en-US" dirty="0"/>
          </a:p>
          <a:p>
            <a:r>
              <a:rPr lang="en-US" dirty="0" smtClean="0"/>
              <a:t>Fire alarms only tell people to leave the building and congregate outside </a:t>
            </a:r>
          </a:p>
          <a:p>
            <a:endParaRPr lang="en-US" dirty="0"/>
          </a:p>
          <a:p>
            <a:r>
              <a:rPr lang="en-US" dirty="0" smtClean="0"/>
              <a:t>Need mechanisms (multi-layered) to disseminate real-time information about crises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Lines of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PC – 900 lines</a:t>
            </a:r>
          </a:p>
          <a:p>
            <a:pPr lvl="1"/>
            <a:r>
              <a:rPr lang="en-US" dirty="0" smtClean="0"/>
              <a:t>150 for net code</a:t>
            </a:r>
          </a:p>
          <a:p>
            <a:pPr lvl="1"/>
            <a:r>
              <a:rPr lang="en-US" dirty="0" smtClean="0"/>
              <a:t>50 for supporting multiple emerge domains</a:t>
            </a:r>
          </a:p>
          <a:p>
            <a:pPr lvl="1"/>
            <a:r>
              <a:rPr lang="en-US" dirty="0" smtClean="0"/>
              <a:t>120 for </a:t>
            </a:r>
            <a:r>
              <a:rPr lang="en-US" i="1" dirty="0" smtClean="0"/>
              <a:t>event log</a:t>
            </a:r>
            <a:endParaRPr lang="en-US" dirty="0" smtClean="0"/>
          </a:p>
          <a:p>
            <a:pPr lvl="1"/>
            <a:r>
              <a:rPr lang="en-US" dirty="0" smtClean="0"/>
              <a:t>580 for </a:t>
            </a:r>
            <a:r>
              <a:rPr lang="en-US" dirty="0" err="1" smtClean="0"/>
              <a:t>gui</a:t>
            </a:r>
            <a:endParaRPr lang="en-US" dirty="0" smtClean="0"/>
          </a:p>
          <a:p>
            <a:r>
              <a:rPr lang="en-US" dirty="0" smtClean="0"/>
              <a:t>Mac/FreeBSD/Linux – 250 lines</a:t>
            </a:r>
          </a:p>
          <a:p>
            <a:r>
              <a:rPr lang="en-US" dirty="0" smtClean="0"/>
              <a:t>Java – 125 lines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 Test Messages</a:t>
            </a:r>
          </a:p>
          <a:p>
            <a:pPr lvl="1"/>
            <a:r>
              <a:rPr lang="en-US" dirty="0" smtClean="0"/>
              <a:t>Everyone can send a message to themselves</a:t>
            </a:r>
          </a:p>
          <a:p>
            <a:pPr lvl="1"/>
            <a:r>
              <a:rPr lang="en-US" dirty="0" smtClean="0"/>
              <a:t>Some people can send messages to others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Send Production Messages</a:t>
            </a:r>
          </a:p>
          <a:p>
            <a:pPr lvl="1"/>
            <a:r>
              <a:rPr lang="en-US" dirty="0" smtClean="0"/>
              <a:t>A few select people can send to the campus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 Message Composer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Simple to use</a:t>
            </a:r>
          </a:p>
          <a:p>
            <a:endParaRPr lang="en-US" dirty="0" smtClean="0"/>
          </a:p>
          <a:p>
            <a:r>
              <a:rPr lang="en-US" dirty="0" smtClean="0"/>
              <a:t>Create messages with UW look/feel</a:t>
            </a:r>
          </a:p>
          <a:p>
            <a:endParaRPr lang="en-US" dirty="0" smtClean="0"/>
          </a:p>
          <a:p>
            <a:r>
              <a:rPr lang="en-US" dirty="0" smtClean="0"/>
              <a:t>Preview before message is sent</a:t>
            </a:r>
          </a:p>
          <a:p>
            <a:endParaRPr lang="en-US" dirty="0" smtClean="0"/>
          </a:p>
          <a:p>
            <a:r>
              <a:rPr lang="en-US" dirty="0" smtClean="0"/>
              <a:t>Compose/send in any web browser anywhere</a:t>
            </a:r>
          </a:p>
          <a:p>
            <a:pPr lvl="1"/>
            <a:r>
              <a:rPr lang="en-US" dirty="0" smtClean="0"/>
              <a:t>including Blackberry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Includes Date/Time of message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Message Composer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06464" y="1600200"/>
            <a:ext cx="453107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Portable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 </a:t>
            </a:r>
          </a:p>
          <a:p>
            <a:pPr lvl="1"/>
            <a:r>
              <a:rPr lang="en-US" dirty="0" smtClean="0"/>
              <a:t>write once, #</a:t>
            </a:r>
            <a:r>
              <a:rPr lang="en-US" dirty="0" err="1" smtClean="0"/>
              <a:t>ifdef</a:t>
            </a:r>
            <a:r>
              <a:rPr lang="en-US" dirty="0" smtClean="0"/>
              <a:t> many, rewrite for </a:t>
            </a:r>
            <a:r>
              <a:rPr lang="en-US" dirty="0" smtClean="0"/>
              <a:t>windows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Java</a:t>
            </a:r>
          </a:p>
          <a:p>
            <a:pPr lvl="1"/>
            <a:r>
              <a:rPr lang="en-US" dirty="0" smtClean="0"/>
              <a:t>write once, run any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Delphi / Lazarus</a:t>
            </a:r>
          </a:p>
          <a:p>
            <a:pPr lvl="1"/>
            <a:r>
              <a:rPr lang="en-US" dirty="0" smtClean="0"/>
              <a:t>write once, compile anywhere (not Blackberry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produces a native application</a:t>
            </a:r>
            <a:endParaRPr 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Lazarus on Linux</a:t>
            </a:r>
            <a:endParaRPr lang="en-US" dirty="0"/>
          </a:p>
        </p:txBody>
      </p:sp>
      <p:pic>
        <p:nvPicPr>
          <p:cNvPr id="4" name="Content Placeholder 3" descr="xlin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Lazarus on Mac</a:t>
            </a:r>
            <a:endParaRPr lang="en-US" dirty="0"/>
          </a:p>
        </p:txBody>
      </p:sp>
      <p:pic>
        <p:nvPicPr>
          <p:cNvPr id="4" name="Content Placeholder 3" descr="xma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8" cy="4525963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Lazarus on Windows CE</a:t>
            </a:r>
            <a:endParaRPr lang="en-US" dirty="0"/>
          </a:p>
        </p:txBody>
      </p:sp>
      <p:pic>
        <p:nvPicPr>
          <p:cNvPr id="4" name="Content Placeholder 3" descr="xwinc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837" y="1600200"/>
            <a:ext cx="2672326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Leave buildings and campus</a:t>
            </a:r>
          </a:p>
          <a:p>
            <a:endParaRPr lang="en-US" dirty="0"/>
          </a:p>
          <a:p>
            <a:r>
              <a:rPr lang="en-US" dirty="0" smtClean="0"/>
              <a:t>Stay put, it’s safer there</a:t>
            </a:r>
          </a:p>
          <a:p>
            <a:endParaRPr lang="en-US" dirty="0"/>
          </a:p>
          <a:p>
            <a:r>
              <a:rPr lang="en-US" dirty="0" smtClean="0"/>
              <a:t>We do not know all possible messages in advance</a:t>
            </a:r>
          </a:p>
          <a:p>
            <a:endParaRPr lang="en-US" dirty="0"/>
          </a:p>
          <a:p>
            <a:r>
              <a:rPr lang="en-US" dirty="0" smtClean="0"/>
              <a:t>Possibly different messages for different buildings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Can run on Windows, Mac and Linux computers</a:t>
            </a:r>
          </a:p>
          <a:p>
            <a:endParaRPr lang="en-US" dirty="0" smtClean="0"/>
          </a:p>
          <a:p>
            <a:r>
              <a:rPr lang="en-US" dirty="0" smtClean="0"/>
              <a:t>Works through most firewalls</a:t>
            </a:r>
          </a:p>
          <a:p>
            <a:endParaRPr lang="en-US" dirty="0"/>
          </a:p>
          <a:p>
            <a:r>
              <a:rPr lang="en-US" dirty="0" smtClean="0"/>
              <a:t>Maintains connection with a campus server(s) – verify active clients</a:t>
            </a:r>
          </a:p>
          <a:p>
            <a:endParaRPr lang="en-US" dirty="0"/>
          </a:p>
          <a:p>
            <a:r>
              <a:rPr lang="en-US" dirty="0" smtClean="0"/>
              <a:t>Displays messages immediately (mere seconds to do whole campus)</a:t>
            </a:r>
          </a:p>
          <a:p>
            <a:endParaRPr lang="en-US" dirty="0" smtClean="0"/>
          </a:p>
          <a:p>
            <a:r>
              <a:rPr lang="en-US" dirty="0" smtClean="0"/>
              <a:t>Can target messages to specific buildings</a:t>
            </a:r>
          </a:p>
          <a:p>
            <a:endParaRPr lang="en-US" dirty="0"/>
          </a:p>
          <a:p>
            <a:r>
              <a:rPr lang="en-US" dirty="0" smtClean="0"/>
              <a:t>Displays web based messages, graphics, hyperlinks, notification sounds</a:t>
            </a:r>
          </a:p>
          <a:p>
            <a:endParaRPr lang="en-US" dirty="0" smtClean="0"/>
          </a:p>
          <a:p>
            <a:r>
              <a:rPr lang="en-US" dirty="0" smtClean="0"/>
              <a:t>Supports multiple servers (</a:t>
            </a:r>
            <a:r>
              <a:rPr lang="en-US" dirty="0" err="1" smtClean="0"/>
              <a:t>eg</a:t>
            </a:r>
            <a:r>
              <a:rPr lang="en-US" dirty="0" smtClean="0"/>
              <a:t>. Campus, Faculty)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First Phase:</a:t>
            </a:r>
          </a:p>
          <a:p>
            <a:pPr lvl="1"/>
            <a:r>
              <a:rPr lang="en-US" dirty="0" smtClean="0"/>
              <a:t>ADS – 1,920 computers</a:t>
            </a:r>
          </a:p>
          <a:p>
            <a:pPr lvl="1"/>
            <a:r>
              <a:rPr lang="en-US" dirty="0" smtClean="0"/>
              <a:t>Nexus – 4,300 computers</a:t>
            </a:r>
          </a:p>
          <a:p>
            <a:pPr lvl="1"/>
            <a:r>
              <a:rPr lang="en-US" dirty="0" smtClean="0"/>
              <a:t>Arts Faculty – 350 computers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Second Phase</a:t>
            </a:r>
          </a:p>
          <a:p>
            <a:pPr lvl="1"/>
            <a:r>
              <a:rPr lang="en-US" dirty="0" smtClean="0"/>
              <a:t>Unmanaged workstations</a:t>
            </a:r>
          </a:p>
          <a:p>
            <a:pPr lvl="1"/>
            <a:r>
              <a:rPr lang="en-US" dirty="0" smtClean="0"/>
              <a:t>Linux/Macs</a:t>
            </a:r>
          </a:p>
          <a:p>
            <a:pPr lvl="1"/>
            <a:r>
              <a:rPr lang="en-US" dirty="0" smtClean="0"/>
              <a:t>Client owned (residence)</a:t>
            </a:r>
          </a:p>
          <a:p>
            <a:pPr lvl="1"/>
            <a:r>
              <a:rPr lang="en-US" dirty="0" smtClean="0"/>
              <a:t>Laptops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</a:t>
            </a:r>
          </a:p>
          <a:p>
            <a:pPr lvl="1"/>
            <a:r>
              <a:rPr lang="en-US" dirty="0" smtClean="0"/>
              <a:t>Multiplatform compatibility</a:t>
            </a:r>
          </a:p>
          <a:p>
            <a:pPr lvl="1"/>
            <a:r>
              <a:rPr lang="en-US" dirty="0" smtClean="0"/>
              <a:t>Inherently support rich media</a:t>
            </a:r>
          </a:p>
          <a:p>
            <a:pPr lvl="2"/>
            <a:r>
              <a:rPr lang="en-US" dirty="0" smtClean="0"/>
              <a:t>Text, sound, </a:t>
            </a:r>
            <a:r>
              <a:rPr lang="en-US" dirty="0" err="1" smtClean="0"/>
              <a:t>colour</a:t>
            </a:r>
            <a:r>
              <a:rPr lang="en-US" dirty="0" smtClean="0"/>
              <a:t>, pictures, even video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DNS (domain names)</a:t>
            </a:r>
          </a:p>
          <a:p>
            <a:pPr lvl="1"/>
            <a:r>
              <a:rPr lang="en-US" dirty="0" smtClean="0"/>
              <a:t>Campus uses TXT field to specify room locations</a:t>
            </a:r>
          </a:p>
          <a:p>
            <a:pPr lvl="1"/>
            <a:r>
              <a:rPr lang="en-US" dirty="0" smtClean="0"/>
              <a:t>Emerge can use these locations to filter messages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Needs to be highly scalable </a:t>
            </a:r>
          </a:p>
          <a:p>
            <a:pPr lvl="1"/>
            <a:r>
              <a:rPr lang="en-US" dirty="0" smtClean="0"/>
              <a:t>7,000 client in first phase</a:t>
            </a:r>
          </a:p>
          <a:p>
            <a:pPr lvl="1"/>
            <a:r>
              <a:rPr lang="en-US" dirty="0" smtClean="0"/>
              <a:t>Perhaps 15,000 clients in next phase</a:t>
            </a:r>
          </a:p>
          <a:p>
            <a:pPr lvl="1"/>
            <a:r>
              <a:rPr lang="en-US" dirty="0" smtClean="0"/>
              <a:t>Each server can handle many clients</a:t>
            </a:r>
          </a:p>
          <a:p>
            <a:pPr lvl="1"/>
            <a:r>
              <a:rPr lang="en-US" dirty="0" smtClean="0"/>
              <a:t>Design allows </a:t>
            </a:r>
            <a:r>
              <a:rPr lang="en-US" i="1" dirty="0" smtClean="0"/>
              <a:t>chaining</a:t>
            </a:r>
            <a:r>
              <a:rPr lang="en-US" dirty="0" smtClean="0"/>
              <a:t> of servers if necessary</a:t>
            </a:r>
          </a:p>
          <a:p>
            <a:pPr lvl="1"/>
            <a:r>
              <a:rPr lang="en-US" dirty="0" smtClean="0"/>
              <a:t>Protocol cannot be noisy or server will overload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i="1" dirty="0" smtClean="0"/>
              <a:t>Push</a:t>
            </a:r>
            <a:r>
              <a:rPr lang="en-US" dirty="0" smtClean="0"/>
              <a:t>  (not a periodic </a:t>
            </a:r>
            <a:r>
              <a:rPr lang="en-US" i="1" dirty="0" smtClean="0"/>
              <a:t>poll</a:t>
            </a:r>
            <a:r>
              <a:rPr lang="en-US" dirty="0" smtClean="0"/>
              <a:t> like RSS) </a:t>
            </a:r>
          </a:p>
          <a:p>
            <a:pPr marL="342900" lvl="1" indent="-342900">
              <a:buNone/>
            </a:pPr>
            <a:r>
              <a:rPr lang="en-US" dirty="0" smtClean="0"/>
              <a:t>	– instant notification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Client connects to server</a:t>
            </a:r>
          </a:p>
          <a:p>
            <a:pPr lvl="1"/>
            <a:r>
              <a:rPr lang="en-US" dirty="0" smtClean="0"/>
              <a:t>Registers itself – ‘online’</a:t>
            </a:r>
          </a:p>
          <a:p>
            <a:pPr lvl="2"/>
            <a:r>
              <a:rPr lang="en-US" dirty="0" smtClean="0"/>
              <a:t>DNS location stored in case needed</a:t>
            </a:r>
          </a:p>
          <a:p>
            <a:pPr lvl="1"/>
            <a:r>
              <a:rPr lang="en-US" dirty="0" smtClean="0"/>
              <a:t>Connection is re-established if it breaks</a:t>
            </a:r>
          </a:p>
          <a:p>
            <a:pPr lvl="1"/>
            <a:r>
              <a:rPr lang="en-US" dirty="0" smtClean="0"/>
              <a:t>Every 20 minutes client tests to verify server up</a:t>
            </a:r>
          </a:p>
          <a:p>
            <a:pPr lvl="1"/>
            <a:r>
              <a:rPr lang="en-US" dirty="0" smtClean="0"/>
              <a:t>If server down, go to failover server</a:t>
            </a:r>
          </a:p>
          <a:p>
            <a:pPr lvl="1"/>
            <a:r>
              <a:rPr lang="en-US" dirty="0" smtClean="0"/>
              <a:t>Includes a NO-OP diagnostic operation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URL passed to client in emergency event</a:t>
            </a:r>
          </a:p>
          <a:p>
            <a:r>
              <a:rPr lang="en-US" dirty="0" smtClean="0"/>
              <a:t>Displays web page on desktop</a:t>
            </a:r>
          </a:p>
          <a:p>
            <a:pPr lvl="1"/>
            <a:r>
              <a:rPr lang="en-US" dirty="0" smtClean="0"/>
              <a:t>Linux/FreeBSD – uses </a:t>
            </a:r>
            <a:r>
              <a:rPr lang="en-US" dirty="0" err="1" smtClean="0"/>
              <a:t>FireFox</a:t>
            </a:r>
            <a:endParaRPr lang="en-US" dirty="0" smtClean="0"/>
          </a:p>
          <a:p>
            <a:pPr lvl="1"/>
            <a:r>
              <a:rPr lang="en-US" dirty="0" smtClean="0"/>
              <a:t>Mac – uses user’s </a:t>
            </a:r>
            <a:r>
              <a:rPr lang="en-US" dirty="0" err="1" smtClean="0"/>
              <a:t>favourite</a:t>
            </a:r>
            <a:r>
              <a:rPr lang="en-US" dirty="0" smtClean="0"/>
              <a:t> browser</a:t>
            </a:r>
          </a:p>
          <a:p>
            <a:pPr lvl="1"/>
            <a:r>
              <a:rPr lang="en-US" dirty="0" smtClean="0"/>
              <a:t>PC – uses special IE based tool</a:t>
            </a:r>
          </a:p>
          <a:p>
            <a:r>
              <a:rPr lang="en-US" dirty="0" smtClean="0"/>
              <a:t>Goes back to listening for more instructions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668</Words>
  <Application>Microsoft Office PowerPoint</Application>
  <PresentationFormat>On-screen Show (4:3)</PresentationFormat>
  <Paragraphs>188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Emerge</vt:lpstr>
      <vt:lpstr>The Problem</vt:lpstr>
      <vt:lpstr>Possible Messages</vt:lpstr>
      <vt:lpstr>Emerge</vt:lpstr>
      <vt:lpstr>Audience</vt:lpstr>
      <vt:lpstr>Open Standards</vt:lpstr>
      <vt:lpstr>Design</vt:lpstr>
      <vt:lpstr>Protocol</vt:lpstr>
      <vt:lpstr>All Versions</vt:lpstr>
      <vt:lpstr>PC Version</vt:lpstr>
      <vt:lpstr>Gentle Reminder on System Tray (Windows Version)</vt:lpstr>
      <vt:lpstr>Pop Up Message (Version 1.0)</vt:lpstr>
      <vt:lpstr>Popup Message (Version 1.1)</vt:lpstr>
      <vt:lpstr>Event Viewer (Windows)</vt:lpstr>
      <vt:lpstr>Verifying Emerge Connected</vt:lpstr>
      <vt:lpstr>Macs and Linux</vt:lpstr>
      <vt:lpstr>Linux/FreeBSD</vt:lpstr>
      <vt:lpstr>Mac Version</vt:lpstr>
      <vt:lpstr>Programming Observations</vt:lpstr>
      <vt:lpstr>How Many Lines of Code</vt:lpstr>
      <vt:lpstr>Permissions</vt:lpstr>
      <vt:lpstr>Optional Message Composer</vt:lpstr>
      <vt:lpstr>Visual Message Composer</vt:lpstr>
      <vt:lpstr>On Portable Code</vt:lpstr>
      <vt:lpstr>Lazarus on Linux</vt:lpstr>
      <vt:lpstr>Lazarus on Mac</vt:lpstr>
      <vt:lpstr>Lazarus on Windows CE</vt:lpstr>
    </vt:vector>
  </TitlesOfParts>
  <Company>University of Waterloo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</dc:title>
  <dc:creator>erick</dc:creator>
  <cp:lastModifiedBy>erick</cp:lastModifiedBy>
  <cp:revision>106</cp:revision>
  <dcterms:created xsi:type="dcterms:W3CDTF">2008-04-23T14:47:02Z</dcterms:created>
  <dcterms:modified xsi:type="dcterms:W3CDTF">2008-12-01T20:56:10Z</dcterms:modified>
</cp:coreProperties>
</file>