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0D1B3-F3E2-443C-B37E-4BB42D1B1FF4}" type="datetimeFigureOut">
              <a:rPr lang="en-US" smtClean="0"/>
              <a:pPr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01D24-3A79-4042-8F7F-A51E2D1D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Minuwet</a:t>
            </a:r>
            <a:r>
              <a:rPr lang="en-US" dirty="0" smtClean="0"/>
              <a:t>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Aruba and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Minuwet</a:t>
            </a:r>
            <a:r>
              <a:rPr lang="en-US" dirty="0" smtClean="0"/>
              <a:t> 1.0 used standard web method to detect OS</a:t>
            </a:r>
          </a:p>
          <a:p>
            <a:endParaRPr lang="en-US" dirty="0"/>
          </a:p>
          <a:p>
            <a:r>
              <a:rPr lang="en-US" dirty="0" smtClean="0"/>
              <a:t>Firefox can override the OS string, user setting</a:t>
            </a:r>
          </a:p>
          <a:p>
            <a:endParaRPr lang="en-US" dirty="0"/>
          </a:p>
          <a:p>
            <a:r>
              <a:rPr lang="en-US" dirty="0" err="1" smtClean="0"/>
              <a:t>Minuwet</a:t>
            </a:r>
            <a:r>
              <a:rPr lang="en-US" dirty="0" smtClean="0"/>
              <a:t> 2.0 uses </a:t>
            </a:r>
            <a:r>
              <a:rPr lang="en-US" dirty="0" err="1" smtClean="0"/>
              <a:t>Javascript</a:t>
            </a:r>
            <a:r>
              <a:rPr lang="en-US" dirty="0" smtClean="0"/>
              <a:t> in a way users </a:t>
            </a:r>
            <a:r>
              <a:rPr lang="en-US" smtClean="0"/>
              <a:t>can’t easily override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Tried Java, but fewer browsers support it well</a:t>
            </a:r>
          </a:p>
          <a:p>
            <a:endParaRPr lang="en-US" dirty="0"/>
          </a:p>
          <a:p>
            <a:r>
              <a:rPr lang="en-US" dirty="0" smtClean="0"/>
              <a:t>A good hacker could get around 2.0, but harder, now less reason since less annoying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Vista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added support for 3</a:t>
            </a:r>
            <a:r>
              <a:rPr lang="en-US" baseline="30000" dirty="0" smtClean="0"/>
              <a:t>rd</a:t>
            </a:r>
            <a:r>
              <a:rPr lang="en-US" dirty="0" smtClean="0"/>
              <a:t> parties to read firewall settings</a:t>
            </a:r>
          </a:p>
          <a:p>
            <a:endParaRPr lang="en-US" dirty="0" smtClean="0"/>
          </a:p>
          <a:p>
            <a:r>
              <a:rPr lang="en-US" dirty="0" err="1" smtClean="0"/>
              <a:t>Minuwet</a:t>
            </a:r>
            <a:r>
              <a:rPr lang="en-US" dirty="0" smtClean="0"/>
              <a:t> now enforces firewall on Vista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Blacklisting </a:t>
            </a:r>
            <a:r>
              <a:rPr lang="en-US" dirty="0" smtClean="0"/>
              <a:t>service – bad guys we refuse</a:t>
            </a:r>
          </a:p>
          <a:p>
            <a:r>
              <a:rPr lang="en-US" dirty="0" err="1" smtClean="0"/>
              <a:t>Whitelisting</a:t>
            </a:r>
            <a:r>
              <a:rPr lang="en-US" dirty="0" smtClean="0"/>
              <a:t> server – good guys we admit</a:t>
            </a:r>
            <a:endParaRPr lang="en-US" dirty="0" smtClean="0"/>
          </a:p>
          <a:p>
            <a:r>
              <a:rPr lang="en-US" dirty="0" smtClean="0"/>
              <a:t>Records client OS type so we can plan service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Faster/easier/less annoying than 1.0</a:t>
            </a:r>
          </a:p>
          <a:p>
            <a:endParaRPr lang="en-US" dirty="0" smtClean="0"/>
          </a:p>
          <a:p>
            <a:r>
              <a:rPr lang="en-US" dirty="0" smtClean="0"/>
              <a:t>Security – harder to hack, less need to bother</a:t>
            </a:r>
          </a:p>
          <a:p>
            <a:endParaRPr lang="en-US" dirty="0" smtClean="0"/>
          </a:p>
          <a:p>
            <a:r>
              <a:rPr lang="en-US" dirty="0" smtClean="0"/>
              <a:t>Tougher on Vista – adds firewall requirement</a:t>
            </a:r>
          </a:p>
          <a:p>
            <a:endParaRPr lang="en-US" dirty="0" smtClean="0"/>
          </a:p>
          <a:p>
            <a:r>
              <a:rPr lang="en-US" dirty="0" smtClean="0"/>
              <a:t>Nice to Firefox as well as IE</a:t>
            </a:r>
          </a:p>
          <a:p>
            <a:endParaRPr lang="en-US" dirty="0" smtClean="0"/>
          </a:p>
          <a:p>
            <a:r>
              <a:rPr lang="en-US" smtClean="0"/>
              <a:t>Generous to PDAs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Minuwet</a:t>
            </a:r>
            <a:r>
              <a:rPr lang="en-US" dirty="0" smtClean="0"/>
              <a:t> 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Provided sanity check on wireless computers</a:t>
            </a:r>
          </a:p>
          <a:p>
            <a:endParaRPr lang="en-US" dirty="0" smtClean="0"/>
          </a:p>
          <a:p>
            <a:r>
              <a:rPr lang="en-US" dirty="0" smtClean="0"/>
              <a:t>8,370 distinct users used it in </a:t>
            </a:r>
            <a:r>
              <a:rPr lang="en-US" dirty="0" smtClean="0"/>
              <a:t>March 2008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Saved lots of IT effort chasing people – they came to us</a:t>
            </a:r>
          </a:p>
          <a:p>
            <a:endParaRPr lang="en-US" dirty="0" smtClean="0"/>
          </a:p>
          <a:p>
            <a:r>
              <a:rPr lang="en-US" dirty="0" smtClean="0"/>
              <a:t>Tied to the NAA</a:t>
            </a:r>
          </a:p>
          <a:p>
            <a:endParaRPr lang="en-US" dirty="0" smtClean="0"/>
          </a:p>
          <a:p>
            <a:r>
              <a:rPr lang="en-US" dirty="0" smtClean="0"/>
              <a:t>Annoying to use, even once per week</a:t>
            </a:r>
          </a:p>
          <a:p>
            <a:endParaRPr lang="en-US" dirty="0"/>
          </a:p>
          <a:p>
            <a:r>
              <a:rPr lang="en-US" dirty="0" smtClean="0"/>
              <a:t>Hackers can trick it with </a:t>
            </a:r>
            <a:r>
              <a:rPr lang="en-US" dirty="0" err="1" smtClean="0"/>
              <a:t>firefox</a:t>
            </a:r>
            <a:r>
              <a:rPr lang="en-US" dirty="0" smtClean="0"/>
              <a:t> settings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to Aruba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Upgrade was necessary to get modern APs and to replace aging NAA</a:t>
            </a:r>
          </a:p>
          <a:p>
            <a:endParaRPr lang="en-US" dirty="0"/>
          </a:p>
          <a:p>
            <a:r>
              <a:rPr lang="en-US" dirty="0" err="1" smtClean="0"/>
              <a:t>Minuwet</a:t>
            </a:r>
            <a:r>
              <a:rPr lang="en-US" dirty="0" smtClean="0"/>
              <a:t> replacement not as obvious </a:t>
            </a:r>
          </a:p>
          <a:p>
            <a:pPr lvl="1"/>
            <a:r>
              <a:rPr lang="en-US" dirty="0" smtClean="0"/>
              <a:t>NAP isn’t ready, and it isn’t multiplatform</a:t>
            </a:r>
          </a:p>
          <a:p>
            <a:pPr lvl="1"/>
            <a:endParaRPr lang="en-US" dirty="0"/>
          </a:p>
          <a:p>
            <a:r>
              <a:rPr lang="en-US" dirty="0" smtClean="0"/>
              <a:t>Decided to port </a:t>
            </a:r>
            <a:r>
              <a:rPr lang="en-US" dirty="0" err="1" smtClean="0"/>
              <a:t>Minuwet</a:t>
            </a:r>
            <a:r>
              <a:rPr lang="en-US" dirty="0" smtClean="0"/>
              <a:t> to support Aruba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Minuwet</a:t>
            </a:r>
            <a:r>
              <a:rPr lang="en-US" dirty="0" smtClean="0"/>
              <a:t> Aruba + 2.0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reason was Aruba support</a:t>
            </a:r>
          </a:p>
          <a:p>
            <a:endParaRPr lang="en-US" dirty="0"/>
          </a:p>
          <a:p>
            <a:r>
              <a:rPr lang="en-US" dirty="0" smtClean="0"/>
              <a:t>Also good time to implement improvements I had wanted to make</a:t>
            </a:r>
          </a:p>
          <a:p>
            <a:pPr lvl="1"/>
            <a:r>
              <a:rPr lang="en-US" dirty="0" smtClean="0"/>
              <a:t>Make less annoying to use</a:t>
            </a:r>
          </a:p>
          <a:p>
            <a:pPr lvl="1"/>
            <a:r>
              <a:rPr lang="en-US" dirty="0" smtClean="0"/>
              <a:t>Support new features available Vista</a:t>
            </a:r>
          </a:p>
          <a:p>
            <a:pPr lvl="1"/>
            <a:r>
              <a:rPr lang="en-US" dirty="0" smtClean="0"/>
              <a:t>Address hacking</a:t>
            </a:r>
          </a:p>
          <a:p>
            <a:pPr lvl="1"/>
            <a:r>
              <a:rPr lang="en-US" dirty="0" smtClean="0"/>
              <a:t>Improve visual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Aruba Portion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run on the ‘controller’</a:t>
            </a:r>
          </a:p>
          <a:p>
            <a:endParaRPr lang="en-US" dirty="0" smtClean="0"/>
          </a:p>
          <a:p>
            <a:r>
              <a:rPr lang="en-US" dirty="0" smtClean="0"/>
              <a:t>Runs on one box (or cluster) and talks to all controllers</a:t>
            </a:r>
          </a:p>
          <a:p>
            <a:endParaRPr lang="en-US" dirty="0" smtClean="0"/>
          </a:p>
          <a:p>
            <a:r>
              <a:rPr lang="en-US" dirty="0" smtClean="0"/>
              <a:t>Queries Aruba for MAC, </a:t>
            </a:r>
            <a:r>
              <a:rPr lang="en-US" dirty="0" err="1" smtClean="0"/>
              <a:t>Userid</a:t>
            </a:r>
            <a:r>
              <a:rPr lang="en-US" dirty="0" smtClean="0"/>
              <a:t>, then upgrades session if appropriate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Annoyance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Only have to download once</a:t>
            </a:r>
          </a:p>
          <a:p>
            <a:endParaRPr lang="en-US" dirty="0"/>
          </a:p>
          <a:p>
            <a:r>
              <a:rPr lang="en-US" dirty="0" smtClean="0"/>
              <a:t>Runs right in browser, no need to click anything</a:t>
            </a:r>
          </a:p>
          <a:p>
            <a:endParaRPr lang="en-US" dirty="0"/>
          </a:p>
          <a:p>
            <a:r>
              <a:rPr lang="en-US" dirty="0" smtClean="0"/>
              <a:t>Never will forget to run it again</a:t>
            </a:r>
          </a:p>
          <a:p>
            <a:endParaRPr lang="en-US" dirty="0"/>
          </a:p>
          <a:p>
            <a:r>
              <a:rPr lang="en-US" dirty="0" smtClean="0"/>
              <a:t>ActiveX control for Internet Explorer</a:t>
            </a:r>
          </a:p>
          <a:p>
            <a:endParaRPr lang="en-US" dirty="0"/>
          </a:p>
          <a:p>
            <a:r>
              <a:rPr lang="en-US" dirty="0" smtClean="0"/>
              <a:t>Mozilla extension for Firefox</a:t>
            </a:r>
          </a:p>
          <a:p>
            <a:endParaRPr lang="en-US" dirty="0"/>
          </a:p>
          <a:p>
            <a:r>
              <a:rPr lang="en-US" dirty="0" smtClean="0"/>
              <a:t>Legacy version for other browsers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Relatively easy to install</a:t>
            </a:r>
          </a:p>
          <a:p>
            <a:endParaRPr lang="en-US" dirty="0"/>
          </a:p>
          <a:p>
            <a:r>
              <a:rPr lang="en-US" dirty="0" smtClean="0"/>
              <a:t>Those who can’t figure it out can ask consultants or friends</a:t>
            </a:r>
          </a:p>
          <a:p>
            <a:endParaRPr lang="en-US" dirty="0"/>
          </a:p>
          <a:p>
            <a:r>
              <a:rPr lang="en-US" dirty="0" smtClean="0"/>
              <a:t>Only need to install once, only need help once</a:t>
            </a:r>
          </a:p>
          <a:p>
            <a:endParaRPr lang="en-US" dirty="0" smtClean="0"/>
          </a:p>
          <a:p>
            <a:r>
              <a:rPr lang="en-US" dirty="0" smtClean="0"/>
              <a:t>IE needs privileges to install… legacy solution for unprivileged users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Explorer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4155" y="1600200"/>
            <a:ext cx="593568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FireFox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9126" y="1600200"/>
            <a:ext cx="576574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368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Minuwet 2.0</vt:lpstr>
      <vt:lpstr>Minuwet 1.0</vt:lpstr>
      <vt:lpstr>Move to Aruba</vt:lpstr>
      <vt:lpstr>Minuwet Aruba + 2.0</vt:lpstr>
      <vt:lpstr>Aruba Portion</vt:lpstr>
      <vt:lpstr>Removing Annoyance Factor</vt:lpstr>
      <vt:lpstr>Installation</vt:lpstr>
      <vt:lpstr>Internet Explorer</vt:lpstr>
      <vt:lpstr>FireFox</vt:lpstr>
      <vt:lpstr>Hackers</vt:lpstr>
      <vt:lpstr>New for Vista</vt:lpstr>
      <vt:lpstr>Other Features</vt:lpstr>
      <vt:lpstr>Summary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Minuwet 2.0</dc:title>
  <dc:creator>erick</dc:creator>
  <cp:lastModifiedBy>erick</cp:lastModifiedBy>
  <cp:revision>17</cp:revision>
  <dcterms:created xsi:type="dcterms:W3CDTF">2008-04-15T12:49:10Z</dcterms:created>
  <dcterms:modified xsi:type="dcterms:W3CDTF">2009-07-08T17:41:30Z</dcterms:modified>
</cp:coreProperties>
</file>