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</p:sldMasterIdLst>
  <p:notesMasterIdLst>
    <p:notesMasterId r:id="rId26"/>
  </p:notesMasterIdLst>
  <p:sldIdLst>
    <p:sldId id="286" r:id="rId5"/>
    <p:sldId id="329" r:id="rId6"/>
    <p:sldId id="334" r:id="rId7"/>
    <p:sldId id="316" r:id="rId8"/>
    <p:sldId id="33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8" r:id="rId17"/>
    <p:sldId id="330" r:id="rId18"/>
    <p:sldId id="331" r:id="rId19"/>
    <p:sldId id="332" r:id="rId20"/>
    <p:sldId id="333" r:id="rId21"/>
    <p:sldId id="324" r:id="rId22"/>
    <p:sldId id="325" r:id="rId23"/>
    <p:sldId id="326" r:id="rId24"/>
    <p:sldId id="327" r:id="rId25"/>
  </p:sldIdLst>
  <p:sldSz cx="9144000" cy="6858000" type="screen4x3"/>
  <p:notesSz cx="7010400" cy="9398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L Douglas" initials="PL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A0001"/>
    <a:srgbClr val="FFFF99"/>
    <a:srgbClr val="B91439"/>
  </p:clrMru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504" autoAdjust="0"/>
    <p:restoredTop sz="90931" autoAdjust="0"/>
  </p:normalViewPr>
  <p:slideViewPr>
    <p:cSldViewPr>
      <p:cViewPr varScale="1">
        <p:scale>
          <a:sx n="72" d="100"/>
          <a:sy n="72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64050"/>
            <a:ext cx="514096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92810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A68E99-4190-42C8-9A1C-9659E0B5D1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838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rgbClr val="BA000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05C3B3F2-031B-477E-9BF7-B1AC9F3CD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BA0001"/>
          </a:solidFill>
          <a:latin typeface="Arial" charset="0"/>
          <a:ea typeface="Osaka" pitchFamily="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4422"/>
            <a:ext cx="7772400" cy="1071570"/>
          </a:xfrm>
        </p:spPr>
        <p:txBody>
          <a:bodyPr/>
          <a:lstStyle/>
          <a:p>
            <a:pPr eaLnBrk="1" hangingPunct="1"/>
            <a:r>
              <a:rPr lang="en-GB" sz="8000" i="1" kern="12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16" charset="-128"/>
                <a:cs typeface="+mn-cs"/>
              </a:rPr>
              <a:t>PresentPC</a:t>
            </a:r>
            <a:endParaRPr lang="en-GB" sz="8000" i="1" kern="1200" dirty="0" smtClean="0">
              <a:solidFill>
                <a:srgbClr val="FF0000"/>
              </a:solidFill>
              <a:latin typeface="Calibri" pitchFamily="34" charset="0"/>
              <a:ea typeface="ＭＳ Ｐゴシック" pitchFamily="16" charset="-128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94113" y="5518150"/>
            <a:ext cx="1743075" cy="1177925"/>
            <a:chOff x="4224" y="3120"/>
            <a:chExt cx="1098" cy="742"/>
          </a:xfrm>
        </p:grpSpPr>
        <p:sp>
          <p:nvSpPr>
            <p:cNvPr id="3077" name="Freeform 9"/>
            <p:cNvSpPr>
              <a:spLocks/>
            </p:cNvSpPr>
            <p:nvPr/>
          </p:nvSpPr>
          <p:spPr bwMode="auto">
            <a:xfrm>
              <a:off x="4479" y="3121"/>
              <a:ext cx="63" cy="73"/>
            </a:xfrm>
            <a:custGeom>
              <a:avLst/>
              <a:gdLst>
                <a:gd name="T0" fmla="*/ 0 w 264"/>
                <a:gd name="T1" fmla="*/ 0 h 300"/>
                <a:gd name="T2" fmla="*/ 0 w 264"/>
                <a:gd name="T3" fmla="*/ 0 h 300"/>
                <a:gd name="T4" fmla="*/ 0 w 264"/>
                <a:gd name="T5" fmla="*/ 0 h 300"/>
                <a:gd name="T6" fmla="*/ 0 w 264"/>
                <a:gd name="T7" fmla="*/ 0 h 300"/>
                <a:gd name="T8" fmla="*/ 0 w 264"/>
                <a:gd name="T9" fmla="*/ 0 h 300"/>
                <a:gd name="T10" fmla="*/ 0 w 264"/>
                <a:gd name="T11" fmla="*/ 0 h 300"/>
                <a:gd name="T12" fmla="*/ 0 w 264"/>
                <a:gd name="T13" fmla="*/ 0 h 300"/>
                <a:gd name="T14" fmla="*/ 0 w 264"/>
                <a:gd name="T15" fmla="*/ 0 h 300"/>
                <a:gd name="T16" fmla="*/ 0 w 264"/>
                <a:gd name="T17" fmla="*/ 0 h 300"/>
                <a:gd name="T18" fmla="*/ 0 w 264"/>
                <a:gd name="T19" fmla="*/ 0 h 300"/>
                <a:gd name="T20" fmla="*/ 0 w 264"/>
                <a:gd name="T21" fmla="*/ 0 h 300"/>
                <a:gd name="T22" fmla="*/ 0 w 264"/>
                <a:gd name="T23" fmla="*/ 0 h 300"/>
                <a:gd name="T24" fmla="*/ 0 w 264"/>
                <a:gd name="T25" fmla="*/ 0 h 300"/>
                <a:gd name="T26" fmla="*/ 0 w 264"/>
                <a:gd name="T27" fmla="*/ 0 h 300"/>
                <a:gd name="T28" fmla="*/ 0 w 264"/>
                <a:gd name="T29" fmla="*/ 0 h 300"/>
                <a:gd name="T30" fmla="*/ 0 w 264"/>
                <a:gd name="T31" fmla="*/ 0 h 300"/>
                <a:gd name="T32" fmla="*/ 0 w 264"/>
                <a:gd name="T33" fmla="*/ 0 h 300"/>
                <a:gd name="T34" fmla="*/ 0 w 264"/>
                <a:gd name="T35" fmla="*/ 0 h 300"/>
                <a:gd name="T36" fmla="*/ 0 w 264"/>
                <a:gd name="T37" fmla="*/ 0 h 300"/>
                <a:gd name="T38" fmla="*/ 0 w 264"/>
                <a:gd name="T39" fmla="*/ 0 h 300"/>
                <a:gd name="T40" fmla="*/ 0 w 264"/>
                <a:gd name="T41" fmla="*/ 0 h 300"/>
                <a:gd name="T42" fmla="*/ 0 w 264"/>
                <a:gd name="T43" fmla="*/ 0 h 300"/>
                <a:gd name="T44" fmla="*/ 0 w 264"/>
                <a:gd name="T45" fmla="*/ 0 h 300"/>
                <a:gd name="T46" fmla="*/ 0 w 264"/>
                <a:gd name="T47" fmla="*/ 0 h 300"/>
                <a:gd name="T48" fmla="*/ 0 w 264"/>
                <a:gd name="T49" fmla="*/ 0 h 300"/>
                <a:gd name="T50" fmla="*/ 0 w 264"/>
                <a:gd name="T51" fmla="*/ 0 h 300"/>
                <a:gd name="T52" fmla="*/ 0 w 264"/>
                <a:gd name="T53" fmla="*/ 0 h 300"/>
                <a:gd name="T54" fmla="*/ 0 w 264"/>
                <a:gd name="T55" fmla="*/ 0 h 300"/>
                <a:gd name="T56" fmla="*/ 0 w 264"/>
                <a:gd name="T57" fmla="*/ 0 h 300"/>
                <a:gd name="T58" fmla="*/ 0 w 264"/>
                <a:gd name="T59" fmla="*/ 0 h 300"/>
                <a:gd name="T60" fmla="*/ 0 w 264"/>
                <a:gd name="T61" fmla="*/ 0 h 300"/>
                <a:gd name="T62" fmla="*/ 0 w 264"/>
                <a:gd name="T63" fmla="*/ 0 h 300"/>
                <a:gd name="T64" fmla="*/ 0 w 264"/>
                <a:gd name="T65" fmla="*/ 0 h 300"/>
                <a:gd name="T66" fmla="*/ 0 w 264"/>
                <a:gd name="T67" fmla="*/ 0 h 300"/>
                <a:gd name="T68" fmla="*/ 0 w 264"/>
                <a:gd name="T69" fmla="*/ 0 h 300"/>
                <a:gd name="T70" fmla="*/ 0 w 264"/>
                <a:gd name="T71" fmla="*/ 0 h 300"/>
                <a:gd name="T72" fmla="*/ 0 w 264"/>
                <a:gd name="T73" fmla="*/ 0 h 300"/>
                <a:gd name="T74" fmla="*/ 0 w 264"/>
                <a:gd name="T75" fmla="*/ 0 h 300"/>
                <a:gd name="T76" fmla="*/ 0 w 264"/>
                <a:gd name="T77" fmla="*/ 0 h 300"/>
                <a:gd name="T78" fmla="*/ 0 w 264"/>
                <a:gd name="T79" fmla="*/ 0 h 300"/>
                <a:gd name="T80" fmla="*/ 0 w 264"/>
                <a:gd name="T81" fmla="*/ 0 h 300"/>
                <a:gd name="T82" fmla="*/ 0 w 264"/>
                <a:gd name="T83" fmla="*/ 0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4"/>
                <a:gd name="T127" fmla="*/ 0 h 300"/>
                <a:gd name="T128" fmla="*/ 264 w 264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4" h="300">
                  <a:moveTo>
                    <a:pt x="264" y="0"/>
                  </a:moveTo>
                  <a:lnTo>
                    <a:pt x="264" y="6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40" y="42"/>
                  </a:lnTo>
                  <a:lnTo>
                    <a:pt x="240" y="222"/>
                  </a:lnTo>
                  <a:lnTo>
                    <a:pt x="234" y="240"/>
                  </a:lnTo>
                  <a:lnTo>
                    <a:pt x="210" y="276"/>
                  </a:lnTo>
                  <a:lnTo>
                    <a:pt x="198" y="288"/>
                  </a:lnTo>
                  <a:lnTo>
                    <a:pt x="174" y="294"/>
                  </a:lnTo>
                  <a:lnTo>
                    <a:pt x="132" y="300"/>
                  </a:lnTo>
                  <a:lnTo>
                    <a:pt x="90" y="294"/>
                  </a:lnTo>
                  <a:lnTo>
                    <a:pt x="54" y="276"/>
                  </a:lnTo>
                  <a:lnTo>
                    <a:pt x="42" y="264"/>
                  </a:lnTo>
                  <a:lnTo>
                    <a:pt x="30" y="246"/>
                  </a:lnTo>
                  <a:lnTo>
                    <a:pt x="24" y="228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66" y="24"/>
                  </a:lnTo>
                  <a:lnTo>
                    <a:pt x="66" y="204"/>
                  </a:lnTo>
                  <a:lnTo>
                    <a:pt x="72" y="234"/>
                  </a:lnTo>
                  <a:lnTo>
                    <a:pt x="84" y="264"/>
                  </a:lnTo>
                  <a:lnTo>
                    <a:pt x="108" y="276"/>
                  </a:lnTo>
                  <a:lnTo>
                    <a:pt x="138" y="282"/>
                  </a:lnTo>
                  <a:lnTo>
                    <a:pt x="162" y="282"/>
                  </a:lnTo>
                  <a:lnTo>
                    <a:pt x="180" y="270"/>
                  </a:lnTo>
                  <a:lnTo>
                    <a:pt x="192" y="264"/>
                  </a:lnTo>
                  <a:lnTo>
                    <a:pt x="204" y="252"/>
                  </a:lnTo>
                  <a:lnTo>
                    <a:pt x="216" y="222"/>
                  </a:lnTo>
                  <a:lnTo>
                    <a:pt x="216" y="42"/>
                  </a:lnTo>
                  <a:lnTo>
                    <a:pt x="204" y="18"/>
                  </a:lnTo>
                  <a:lnTo>
                    <a:pt x="198" y="18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0"/>
            <p:cNvSpPr>
              <a:spLocks/>
            </p:cNvSpPr>
            <p:nvPr/>
          </p:nvSpPr>
          <p:spPr bwMode="auto">
            <a:xfrm>
              <a:off x="4548" y="3143"/>
              <a:ext cx="51" cy="49"/>
            </a:xfrm>
            <a:custGeom>
              <a:avLst/>
              <a:gdLst>
                <a:gd name="T0" fmla="*/ 0 w 209"/>
                <a:gd name="T1" fmla="*/ 0 h 204"/>
                <a:gd name="T2" fmla="*/ 0 w 209"/>
                <a:gd name="T3" fmla="*/ 0 h 204"/>
                <a:gd name="T4" fmla="*/ 0 w 209"/>
                <a:gd name="T5" fmla="*/ 0 h 204"/>
                <a:gd name="T6" fmla="*/ 0 w 209"/>
                <a:gd name="T7" fmla="*/ 0 h 204"/>
                <a:gd name="T8" fmla="*/ 0 w 209"/>
                <a:gd name="T9" fmla="*/ 0 h 204"/>
                <a:gd name="T10" fmla="*/ 0 w 209"/>
                <a:gd name="T11" fmla="*/ 0 h 204"/>
                <a:gd name="T12" fmla="*/ 0 w 209"/>
                <a:gd name="T13" fmla="*/ 0 h 204"/>
                <a:gd name="T14" fmla="*/ 0 w 209"/>
                <a:gd name="T15" fmla="*/ 0 h 204"/>
                <a:gd name="T16" fmla="*/ 0 w 209"/>
                <a:gd name="T17" fmla="*/ 0 h 204"/>
                <a:gd name="T18" fmla="*/ 0 w 209"/>
                <a:gd name="T19" fmla="*/ 0 h 204"/>
                <a:gd name="T20" fmla="*/ 0 w 209"/>
                <a:gd name="T21" fmla="*/ 0 h 204"/>
                <a:gd name="T22" fmla="*/ 0 w 209"/>
                <a:gd name="T23" fmla="*/ 0 h 204"/>
                <a:gd name="T24" fmla="*/ 0 w 209"/>
                <a:gd name="T25" fmla="*/ 0 h 204"/>
                <a:gd name="T26" fmla="*/ 0 w 209"/>
                <a:gd name="T27" fmla="*/ 0 h 204"/>
                <a:gd name="T28" fmla="*/ 0 w 209"/>
                <a:gd name="T29" fmla="*/ 0 h 204"/>
                <a:gd name="T30" fmla="*/ 0 w 209"/>
                <a:gd name="T31" fmla="*/ 0 h 204"/>
                <a:gd name="T32" fmla="*/ 0 w 209"/>
                <a:gd name="T33" fmla="*/ 0 h 204"/>
                <a:gd name="T34" fmla="*/ 0 w 209"/>
                <a:gd name="T35" fmla="*/ 0 h 204"/>
                <a:gd name="T36" fmla="*/ 0 w 209"/>
                <a:gd name="T37" fmla="*/ 0 h 204"/>
                <a:gd name="T38" fmla="*/ 0 w 209"/>
                <a:gd name="T39" fmla="*/ 0 h 204"/>
                <a:gd name="T40" fmla="*/ 0 w 209"/>
                <a:gd name="T41" fmla="*/ 0 h 204"/>
                <a:gd name="T42" fmla="*/ 0 w 209"/>
                <a:gd name="T43" fmla="*/ 0 h 204"/>
                <a:gd name="T44" fmla="*/ 0 w 209"/>
                <a:gd name="T45" fmla="*/ 0 h 204"/>
                <a:gd name="T46" fmla="*/ 0 w 209"/>
                <a:gd name="T47" fmla="*/ 0 h 204"/>
                <a:gd name="T48" fmla="*/ 0 w 209"/>
                <a:gd name="T49" fmla="*/ 0 h 204"/>
                <a:gd name="T50" fmla="*/ 0 w 209"/>
                <a:gd name="T51" fmla="*/ 0 h 204"/>
                <a:gd name="T52" fmla="*/ 0 w 209"/>
                <a:gd name="T53" fmla="*/ 0 h 204"/>
                <a:gd name="T54" fmla="*/ 0 w 209"/>
                <a:gd name="T55" fmla="*/ 0 h 204"/>
                <a:gd name="T56" fmla="*/ 0 w 209"/>
                <a:gd name="T57" fmla="*/ 0 h 204"/>
                <a:gd name="T58" fmla="*/ 0 w 209"/>
                <a:gd name="T59" fmla="*/ 0 h 204"/>
                <a:gd name="T60" fmla="*/ 0 w 209"/>
                <a:gd name="T61" fmla="*/ 0 h 204"/>
                <a:gd name="T62" fmla="*/ 0 w 209"/>
                <a:gd name="T63" fmla="*/ 0 h 204"/>
                <a:gd name="T64" fmla="*/ 0 w 209"/>
                <a:gd name="T65" fmla="*/ 0 h 204"/>
                <a:gd name="T66" fmla="*/ 0 w 209"/>
                <a:gd name="T67" fmla="*/ 0 h 204"/>
                <a:gd name="T68" fmla="*/ 0 w 209"/>
                <a:gd name="T69" fmla="*/ 0 h 2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9"/>
                <a:gd name="T106" fmla="*/ 0 h 204"/>
                <a:gd name="T107" fmla="*/ 209 w 209"/>
                <a:gd name="T108" fmla="*/ 204 h 2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9" h="204">
                  <a:moveTo>
                    <a:pt x="0" y="6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89" y="6"/>
                  </a:lnTo>
                  <a:lnTo>
                    <a:pt x="119" y="0"/>
                  </a:lnTo>
                  <a:lnTo>
                    <a:pt x="149" y="6"/>
                  </a:lnTo>
                  <a:lnTo>
                    <a:pt x="173" y="12"/>
                  </a:lnTo>
                  <a:lnTo>
                    <a:pt x="179" y="30"/>
                  </a:lnTo>
                  <a:lnTo>
                    <a:pt x="185" y="54"/>
                  </a:lnTo>
                  <a:lnTo>
                    <a:pt x="185" y="168"/>
                  </a:lnTo>
                  <a:lnTo>
                    <a:pt x="191" y="180"/>
                  </a:lnTo>
                  <a:lnTo>
                    <a:pt x="209" y="198"/>
                  </a:lnTo>
                  <a:lnTo>
                    <a:pt x="209" y="204"/>
                  </a:lnTo>
                  <a:lnTo>
                    <a:pt x="125" y="204"/>
                  </a:lnTo>
                  <a:lnTo>
                    <a:pt x="125" y="198"/>
                  </a:lnTo>
                  <a:lnTo>
                    <a:pt x="143" y="180"/>
                  </a:lnTo>
                  <a:lnTo>
                    <a:pt x="149" y="168"/>
                  </a:lnTo>
                  <a:lnTo>
                    <a:pt x="149" y="48"/>
                  </a:lnTo>
                  <a:lnTo>
                    <a:pt x="143" y="36"/>
                  </a:lnTo>
                  <a:lnTo>
                    <a:pt x="131" y="24"/>
                  </a:lnTo>
                  <a:lnTo>
                    <a:pt x="107" y="18"/>
                  </a:lnTo>
                  <a:lnTo>
                    <a:pt x="77" y="24"/>
                  </a:lnTo>
                  <a:lnTo>
                    <a:pt x="59" y="42"/>
                  </a:lnTo>
                  <a:lnTo>
                    <a:pt x="59" y="168"/>
                  </a:lnTo>
                  <a:lnTo>
                    <a:pt x="65" y="180"/>
                  </a:lnTo>
                  <a:lnTo>
                    <a:pt x="83" y="198"/>
                  </a:lnTo>
                  <a:lnTo>
                    <a:pt x="83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1"/>
            <p:cNvSpPr>
              <a:spLocks noEditPoints="1"/>
            </p:cNvSpPr>
            <p:nvPr/>
          </p:nvSpPr>
          <p:spPr bwMode="auto">
            <a:xfrm>
              <a:off x="4607" y="3124"/>
              <a:ext cx="19" cy="68"/>
            </a:xfrm>
            <a:custGeom>
              <a:avLst/>
              <a:gdLst>
                <a:gd name="T0" fmla="*/ 0 w 78"/>
                <a:gd name="T1" fmla="*/ 0 h 282"/>
                <a:gd name="T2" fmla="*/ 0 w 78"/>
                <a:gd name="T3" fmla="*/ 0 h 282"/>
                <a:gd name="T4" fmla="*/ 0 w 78"/>
                <a:gd name="T5" fmla="*/ 0 h 282"/>
                <a:gd name="T6" fmla="*/ 0 w 78"/>
                <a:gd name="T7" fmla="*/ 0 h 282"/>
                <a:gd name="T8" fmla="*/ 0 w 78"/>
                <a:gd name="T9" fmla="*/ 0 h 282"/>
                <a:gd name="T10" fmla="*/ 0 w 78"/>
                <a:gd name="T11" fmla="*/ 0 h 282"/>
                <a:gd name="T12" fmla="*/ 0 w 78"/>
                <a:gd name="T13" fmla="*/ 0 h 282"/>
                <a:gd name="T14" fmla="*/ 0 w 78"/>
                <a:gd name="T15" fmla="*/ 0 h 282"/>
                <a:gd name="T16" fmla="*/ 0 w 78"/>
                <a:gd name="T17" fmla="*/ 0 h 282"/>
                <a:gd name="T18" fmla="*/ 0 w 78"/>
                <a:gd name="T19" fmla="*/ 0 h 282"/>
                <a:gd name="T20" fmla="*/ 0 w 78"/>
                <a:gd name="T21" fmla="*/ 0 h 282"/>
                <a:gd name="T22" fmla="*/ 0 w 78"/>
                <a:gd name="T23" fmla="*/ 0 h 282"/>
                <a:gd name="T24" fmla="*/ 0 w 78"/>
                <a:gd name="T25" fmla="*/ 0 h 282"/>
                <a:gd name="T26" fmla="*/ 0 w 78"/>
                <a:gd name="T27" fmla="*/ 0 h 282"/>
                <a:gd name="T28" fmla="*/ 0 w 78"/>
                <a:gd name="T29" fmla="*/ 0 h 282"/>
                <a:gd name="T30" fmla="*/ 0 w 78"/>
                <a:gd name="T31" fmla="*/ 0 h 282"/>
                <a:gd name="T32" fmla="*/ 0 w 78"/>
                <a:gd name="T33" fmla="*/ 0 h 282"/>
                <a:gd name="T34" fmla="*/ 0 w 78"/>
                <a:gd name="T35" fmla="*/ 0 h 282"/>
                <a:gd name="T36" fmla="*/ 0 w 78"/>
                <a:gd name="T37" fmla="*/ 0 h 282"/>
                <a:gd name="T38" fmla="*/ 0 w 78"/>
                <a:gd name="T39" fmla="*/ 0 h 282"/>
                <a:gd name="T40" fmla="*/ 0 w 78"/>
                <a:gd name="T41" fmla="*/ 0 h 282"/>
                <a:gd name="T42" fmla="*/ 0 w 78"/>
                <a:gd name="T43" fmla="*/ 0 h 282"/>
                <a:gd name="T44" fmla="*/ 0 w 78"/>
                <a:gd name="T45" fmla="*/ 0 h 282"/>
                <a:gd name="T46" fmla="*/ 0 w 78"/>
                <a:gd name="T47" fmla="*/ 0 h 282"/>
                <a:gd name="T48" fmla="*/ 0 w 78"/>
                <a:gd name="T49" fmla="*/ 0 h 282"/>
                <a:gd name="T50" fmla="*/ 0 w 78"/>
                <a:gd name="T51" fmla="*/ 0 h 2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8"/>
                <a:gd name="T79" fmla="*/ 0 h 282"/>
                <a:gd name="T80" fmla="*/ 78 w 78"/>
                <a:gd name="T81" fmla="*/ 282 h 2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8" h="282">
                  <a:moveTo>
                    <a:pt x="60" y="246"/>
                  </a:moveTo>
                  <a:lnTo>
                    <a:pt x="60" y="258"/>
                  </a:lnTo>
                  <a:lnTo>
                    <a:pt x="72" y="264"/>
                  </a:lnTo>
                  <a:lnTo>
                    <a:pt x="78" y="270"/>
                  </a:lnTo>
                  <a:lnTo>
                    <a:pt x="78" y="282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12" y="264"/>
                  </a:lnTo>
                  <a:lnTo>
                    <a:pt x="18" y="258"/>
                  </a:lnTo>
                  <a:lnTo>
                    <a:pt x="18" y="108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0" y="78"/>
                  </a:lnTo>
                  <a:lnTo>
                    <a:pt x="60" y="246"/>
                  </a:lnTo>
                  <a:close/>
                  <a:moveTo>
                    <a:pt x="60" y="24"/>
                  </a:moveTo>
                  <a:lnTo>
                    <a:pt x="60" y="36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2"/>
            <p:cNvSpPr>
              <a:spLocks/>
            </p:cNvSpPr>
            <p:nvPr/>
          </p:nvSpPr>
          <p:spPr bwMode="auto">
            <a:xfrm>
              <a:off x="4630" y="3145"/>
              <a:ext cx="56" cy="47"/>
            </a:xfrm>
            <a:custGeom>
              <a:avLst/>
              <a:gdLst>
                <a:gd name="T0" fmla="*/ 0 w 228"/>
                <a:gd name="T1" fmla="*/ 0 h 198"/>
                <a:gd name="T2" fmla="*/ 0 w 228"/>
                <a:gd name="T3" fmla="*/ 0 h 198"/>
                <a:gd name="T4" fmla="*/ 0 w 228"/>
                <a:gd name="T5" fmla="*/ 0 h 198"/>
                <a:gd name="T6" fmla="*/ 0 w 228"/>
                <a:gd name="T7" fmla="*/ 0 h 198"/>
                <a:gd name="T8" fmla="*/ 0 w 228"/>
                <a:gd name="T9" fmla="*/ 0 h 198"/>
                <a:gd name="T10" fmla="*/ 0 w 228"/>
                <a:gd name="T11" fmla="*/ 0 h 198"/>
                <a:gd name="T12" fmla="*/ 0 w 228"/>
                <a:gd name="T13" fmla="*/ 0 h 198"/>
                <a:gd name="T14" fmla="*/ 0 w 228"/>
                <a:gd name="T15" fmla="*/ 0 h 198"/>
                <a:gd name="T16" fmla="*/ 0 w 228"/>
                <a:gd name="T17" fmla="*/ 0 h 198"/>
                <a:gd name="T18" fmla="*/ 0 w 228"/>
                <a:gd name="T19" fmla="*/ 0 h 198"/>
                <a:gd name="T20" fmla="*/ 0 w 228"/>
                <a:gd name="T21" fmla="*/ 0 h 198"/>
                <a:gd name="T22" fmla="*/ 0 w 228"/>
                <a:gd name="T23" fmla="*/ 0 h 198"/>
                <a:gd name="T24" fmla="*/ 0 w 228"/>
                <a:gd name="T25" fmla="*/ 0 h 198"/>
                <a:gd name="T26" fmla="*/ 0 w 228"/>
                <a:gd name="T27" fmla="*/ 0 h 198"/>
                <a:gd name="T28" fmla="*/ 0 w 228"/>
                <a:gd name="T29" fmla="*/ 0 h 198"/>
                <a:gd name="T30" fmla="*/ 0 w 228"/>
                <a:gd name="T31" fmla="*/ 0 h 198"/>
                <a:gd name="T32" fmla="*/ 0 w 228"/>
                <a:gd name="T33" fmla="*/ 0 h 198"/>
                <a:gd name="T34" fmla="*/ 0 w 228"/>
                <a:gd name="T35" fmla="*/ 0 h 198"/>
                <a:gd name="T36" fmla="*/ 0 w 228"/>
                <a:gd name="T37" fmla="*/ 0 h 198"/>
                <a:gd name="T38" fmla="*/ 0 w 228"/>
                <a:gd name="T39" fmla="*/ 0 h 198"/>
                <a:gd name="T40" fmla="*/ 0 w 228"/>
                <a:gd name="T41" fmla="*/ 0 h 198"/>
                <a:gd name="T42" fmla="*/ 0 w 228"/>
                <a:gd name="T43" fmla="*/ 0 h 198"/>
                <a:gd name="T44" fmla="*/ 0 w 228"/>
                <a:gd name="T45" fmla="*/ 0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8"/>
                <a:gd name="T70" fmla="*/ 0 h 198"/>
                <a:gd name="T71" fmla="*/ 228 w 228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8" h="198">
                  <a:moveTo>
                    <a:pt x="162" y="72"/>
                  </a:moveTo>
                  <a:lnTo>
                    <a:pt x="168" y="48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228" y="0"/>
                  </a:lnTo>
                  <a:lnTo>
                    <a:pt x="228" y="12"/>
                  </a:lnTo>
                  <a:lnTo>
                    <a:pt x="222" y="18"/>
                  </a:lnTo>
                  <a:lnTo>
                    <a:pt x="210" y="24"/>
                  </a:lnTo>
                  <a:lnTo>
                    <a:pt x="198" y="42"/>
                  </a:lnTo>
                  <a:lnTo>
                    <a:pt x="126" y="198"/>
                  </a:lnTo>
                  <a:lnTo>
                    <a:pt x="102" y="198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0" y="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126" y="150"/>
                  </a:lnTo>
                  <a:lnTo>
                    <a:pt x="162" y="7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13"/>
            <p:cNvSpPr>
              <a:spLocks noEditPoints="1"/>
            </p:cNvSpPr>
            <p:nvPr/>
          </p:nvSpPr>
          <p:spPr bwMode="auto">
            <a:xfrm>
              <a:off x="4690" y="3143"/>
              <a:ext cx="46" cy="51"/>
            </a:xfrm>
            <a:custGeom>
              <a:avLst/>
              <a:gdLst>
                <a:gd name="T0" fmla="*/ 0 w 192"/>
                <a:gd name="T1" fmla="*/ 0 h 210"/>
                <a:gd name="T2" fmla="*/ 0 w 192"/>
                <a:gd name="T3" fmla="*/ 0 h 210"/>
                <a:gd name="T4" fmla="*/ 0 w 192"/>
                <a:gd name="T5" fmla="*/ 0 h 210"/>
                <a:gd name="T6" fmla="*/ 0 w 192"/>
                <a:gd name="T7" fmla="*/ 0 h 210"/>
                <a:gd name="T8" fmla="*/ 0 w 192"/>
                <a:gd name="T9" fmla="*/ 0 h 210"/>
                <a:gd name="T10" fmla="*/ 0 w 192"/>
                <a:gd name="T11" fmla="*/ 0 h 210"/>
                <a:gd name="T12" fmla="*/ 0 w 192"/>
                <a:gd name="T13" fmla="*/ 0 h 210"/>
                <a:gd name="T14" fmla="*/ 0 w 192"/>
                <a:gd name="T15" fmla="*/ 0 h 210"/>
                <a:gd name="T16" fmla="*/ 0 w 192"/>
                <a:gd name="T17" fmla="*/ 0 h 210"/>
                <a:gd name="T18" fmla="*/ 0 w 192"/>
                <a:gd name="T19" fmla="*/ 0 h 210"/>
                <a:gd name="T20" fmla="*/ 0 w 192"/>
                <a:gd name="T21" fmla="*/ 0 h 210"/>
                <a:gd name="T22" fmla="*/ 0 w 192"/>
                <a:gd name="T23" fmla="*/ 0 h 210"/>
                <a:gd name="T24" fmla="*/ 0 w 192"/>
                <a:gd name="T25" fmla="*/ 0 h 210"/>
                <a:gd name="T26" fmla="*/ 0 w 192"/>
                <a:gd name="T27" fmla="*/ 0 h 210"/>
                <a:gd name="T28" fmla="*/ 0 w 192"/>
                <a:gd name="T29" fmla="*/ 0 h 210"/>
                <a:gd name="T30" fmla="*/ 0 w 192"/>
                <a:gd name="T31" fmla="*/ 0 h 210"/>
                <a:gd name="T32" fmla="*/ 0 w 192"/>
                <a:gd name="T33" fmla="*/ 0 h 210"/>
                <a:gd name="T34" fmla="*/ 0 w 192"/>
                <a:gd name="T35" fmla="*/ 0 h 210"/>
                <a:gd name="T36" fmla="*/ 0 w 192"/>
                <a:gd name="T37" fmla="*/ 0 h 210"/>
                <a:gd name="T38" fmla="*/ 0 w 192"/>
                <a:gd name="T39" fmla="*/ 0 h 210"/>
                <a:gd name="T40" fmla="*/ 0 w 192"/>
                <a:gd name="T41" fmla="*/ 0 h 210"/>
                <a:gd name="T42" fmla="*/ 0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0 w 192"/>
                <a:gd name="T49" fmla="*/ 0 h 210"/>
                <a:gd name="T50" fmla="*/ 0 w 192"/>
                <a:gd name="T51" fmla="*/ 0 h 210"/>
                <a:gd name="T52" fmla="*/ 0 w 192"/>
                <a:gd name="T53" fmla="*/ 0 h 210"/>
                <a:gd name="T54" fmla="*/ 0 w 192"/>
                <a:gd name="T55" fmla="*/ 0 h 210"/>
                <a:gd name="T56" fmla="*/ 0 w 192"/>
                <a:gd name="T57" fmla="*/ 0 h 210"/>
                <a:gd name="T58" fmla="*/ 0 w 192"/>
                <a:gd name="T59" fmla="*/ 0 h 210"/>
                <a:gd name="T60" fmla="*/ 0 w 192"/>
                <a:gd name="T61" fmla="*/ 0 h 210"/>
                <a:gd name="T62" fmla="*/ 0 w 192"/>
                <a:gd name="T63" fmla="*/ 0 h 210"/>
                <a:gd name="T64" fmla="*/ 0 w 192"/>
                <a:gd name="T65" fmla="*/ 0 h 210"/>
                <a:gd name="T66" fmla="*/ 0 w 192"/>
                <a:gd name="T67" fmla="*/ 0 h 210"/>
                <a:gd name="T68" fmla="*/ 0 w 192"/>
                <a:gd name="T69" fmla="*/ 0 h 210"/>
                <a:gd name="T70" fmla="*/ 0 w 192"/>
                <a:gd name="T71" fmla="*/ 0 h 210"/>
                <a:gd name="T72" fmla="*/ 0 w 192"/>
                <a:gd name="T73" fmla="*/ 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"/>
                <a:gd name="T112" fmla="*/ 0 h 210"/>
                <a:gd name="T113" fmla="*/ 192 w 1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" h="210">
                  <a:moveTo>
                    <a:pt x="42" y="96"/>
                  </a:moveTo>
                  <a:lnTo>
                    <a:pt x="42" y="132"/>
                  </a:lnTo>
                  <a:lnTo>
                    <a:pt x="60" y="162"/>
                  </a:lnTo>
                  <a:lnTo>
                    <a:pt x="84" y="186"/>
                  </a:lnTo>
                  <a:lnTo>
                    <a:pt x="114" y="192"/>
                  </a:lnTo>
                  <a:lnTo>
                    <a:pt x="150" y="180"/>
                  </a:lnTo>
                  <a:lnTo>
                    <a:pt x="174" y="156"/>
                  </a:lnTo>
                  <a:lnTo>
                    <a:pt x="192" y="168"/>
                  </a:lnTo>
                  <a:lnTo>
                    <a:pt x="174" y="186"/>
                  </a:lnTo>
                  <a:lnTo>
                    <a:pt x="156" y="198"/>
                  </a:lnTo>
                  <a:lnTo>
                    <a:pt x="132" y="210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2" y="192"/>
                  </a:lnTo>
                  <a:lnTo>
                    <a:pt x="30" y="180"/>
                  </a:lnTo>
                  <a:lnTo>
                    <a:pt x="6" y="144"/>
                  </a:lnTo>
                  <a:lnTo>
                    <a:pt x="0" y="102"/>
                  </a:lnTo>
                  <a:lnTo>
                    <a:pt x="6" y="60"/>
                  </a:lnTo>
                  <a:lnTo>
                    <a:pt x="24" y="30"/>
                  </a:lnTo>
                  <a:lnTo>
                    <a:pt x="54" y="6"/>
                  </a:lnTo>
                  <a:lnTo>
                    <a:pt x="72" y="0"/>
                  </a:lnTo>
                  <a:lnTo>
                    <a:pt x="120" y="0"/>
                  </a:lnTo>
                  <a:lnTo>
                    <a:pt x="138" y="6"/>
                  </a:lnTo>
                  <a:lnTo>
                    <a:pt x="162" y="30"/>
                  </a:lnTo>
                  <a:lnTo>
                    <a:pt x="180" y="60"/>
                  </a:lnTo>
                  <a:lnTo>
                    <a:pt x="186" y="96"/>
                  </a:lnTo>
                  <a:lnTo>
                    <a:pt x="42" y="96"/>
                  </a:lnTo>
                  <a:close/>
                  <a:moveTo>
                    <a:pt x="144" y="78"/>
                  </a:moveTo>
                  <a:lnTo>
                    <a:pt x="144" y="54"/>
                  </a:lnTo>
                  <a:lnTo>
                    <a:pt x="132" y="36"/>
                  </a:lnTo>
                  <a:lnTo>
                    <a:pt x="120" y="24"/>
                  </a:lnTo>
                  <a:lnTo>
                    <a:pt x="96" y="18"/>
                  </a:lnTo>
                  <a:lnTo>
                    <a:pt x="72" y="24"/>
                  </a:lnTo>
                  <a:lnTo>
                    <a:pt x="54" y="36"/>
                  </a:lnTo>
                  <a:lnTo>
                    <a:pt x="48" y="54"/>
                  </a:lnTo>
                  <a:lnTo>
                    <a:pt x="42" y="78"/>
                  </a:lnTo>
                  <a:lnTo>
                    <a:pt x="144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4"/>
            <p:cNvSpPr>
              <a:spLocks/>
            </p:cNvSpPr>
            <p:nvPr/>
          </p:nvSpPr>
          <p:spPr bwMode="auto">
            <a:xfrm>
              <a:off x="4742" y="3143"/>
              <a:ext cx="36" cy="49"/>
            </a:xfrm>
            <a:custGeom>
              <a:avLst/>
              <a:gdLst>
                <a:gd name="T0" fmla="*/ 0 w 149"/>
                <a:gd name="T1" fmla="*/ 0 h 204"/>
                <a:gd name="T2" fmla="*/ 0 w 149"/>
                <a:gd name="T3" fmla="*/ 0 h 204"/>
                <a:gd name="T4" fmla="*/ 0 w 149"/>
                <a:gd name="T5" fmla="*/ 0 h 204"/>
                <a:gd name="T6" fmla="*/ 0 w 149"/>
                <a:gd name="T7" fmla="*/ 0 h 204"/>
                <a:gd name="T8" fmla="*/ 0 w 149"/>
                <a:gd name="T9" fmla="*/ 0 h 204"/>
                <a:gd name="T10" fmla="*/ 0 w 149"/>
                <a:gd name="T11" fmla="*/ 0 h 204"/>
                <a:gd name="T12" fmla="*/ 0 w 149"/>
                <a:gd name="T13" fmla="*/ 0 h 204"/>
                <a:gd name="T14" fmla="*/ 0 w 149"/>
                <a:gd name="T15" fmla="*/ 0 h 204"/>
                <a:gd name="T16" fmla="*/ 0 w 149"/>
                <a:gd name="T17" fmla="*/ 0 h 204"/>
                <a:gd name="T18" fmla="*/ 0 w 149"/>
                <a:gd name="T19" fmla="*/ 0 h 204"/>
                <a:gd name="T20" fmla="*/ 0 w 149"/>
                <a:gd name="T21" fmla="*/ 0 h 204"/>
                <a:gd name="T22" fmla="*/ 0 w 149"/>
                <a:gd name="T23" fmla="*/ 0 h 204"/>
                <a:gd name="T24" fmla="*/ 0 w 149"/>
                <a:gd name="T25" fmla="*/ 0 h 204"/>
                <a:gd name="T26" fmla="*/ 0 w 149"/>
                <a:gd name="T27" fmla="*/ 0 h 204"/>
                <a:gd name="T28" fmla="*/ 0 w 149"/>
                <a:gd name="T29" fmla="*/ 0 h 204"/>
                <a:gd name="T30" fmla="*/ 0 w 149"/>
                <a:gd name="T31" fmla="*/ 0 h 204"/>
                <a:gd name="T32" fmla="*/ 0 w 149"/>
                <a:gd name="T33" fmla="*/ 0 h 204"/>
                <a:gd name="T34" fmla="*/ 0 w 149"/>
                <a:gd name="T35" fmla="*/ 0 h 204"/>
                <a:gd name="T36" fmla="*/ 0 w 149"/>
                <a:gd name="T37" fmla="*/ 0 h 204"/>
                <a:gd name="T38" fmla="*/ 0 w 149"/>
                <a:gd name="T39" fmla="*/ 0 h 204"/>
                <a:gd name="T40" fmla="*/ 0 w 149"/>
                <a:gd name="T41" fmla="*/ 0 h 204"/>
                <a:gd name="T42" fmla="*/ 0 w 149"/>
                <a:gd name="T43" fmla="*/ 0 h 204"/>
                <a:gd name="T44" fmla="*/ 0 w 149"/>
                <a:gd name="T45" fmla="*/ 0 h 204"/>
                <a:gd name="T46" fmla="*/ 0 w 149"/>
                <a:gd name="T47" fmla="*/ 0 h 204"/>
                <a:gd name="T48" fmla="*/ 0 w 149"/>
                <a:gd name="T49" fmla="*/ 0 h 204"/>
                <a:gd name="T50" fmla="*/ 0 w 149"/>
                <a:gd name="T51" fmla="*/ 0 h 204"/>
                <a:gd name="T52" fmla="*/ 0 w 149"/>
                <a:gd name="T53" fmla="*/ 0 h 204"/>
                <a:gd name="T54" fmla="*/ 0 w 149"/>
                <a:gd name="T55" fmla="*/ 0 h 204"/>
                <a:gd name="T56" fmla="*/ 0 w 149"/>
                <a:gd name="T57" fmla="*/ 0 h 204"/>
                <a:gd name="T58" fmla="*/ 0 w 149"/>
                <a:gd name="T59" fmla="*/ 0 h 204"/>
                <a:gd name="T60" fmla="*/ 0 w 149"/>
                <a:gd name="T61" fmla="*/ 0 h 204"/>
                <a:gd name="T62" fmla="*/ 0 w 149"/>
                <a:gd name="T63" fmla="*/ 0 h 204"/>
                <a:gd name="T64" fmla="*/ 0 w 149"/>
                <a:gd name="T65" fmla="*/ 0 h 204"/>
                <a:gd name="T66" fmla="*/ 0 w 149"/>
                <a:gd name="T67" fmla="*/ 0 h 2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"/>
                <a:gd name="T103" fmla="*/ 0 h 204"/>
                <a:gd name="T104" fmla="*/ 149 w 149"/>
                <a:gd name="T105" fmla="*/ 204 h 2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" h="204">
                  <a:moveTo>
                    <a:pt x="66" y="66"/>
                  </a:moveTo>
                  <a:lnTo>
                    <a:pt x="66" y="66"/>
                  </a:lnTo>
                  <a:lnTo>
                    <a:pt x="84" y="24"/>
                  </a:lnTo>
                  <a:lnTo>
                    <a:pt x="102" y="6"/>
                  </a:lnTo>
                  <a:lnTo>
                    <a:pt x="120" y="0"/>
                  </a:lnTo>
                  <a:lnTo>
                    <a:pt x="143" y="6"/>
                  </a:lnTo>
                  <a:lnTo>
                    <a:pt x="149" y="12"/>
                  </a:lnTo>
                  <a:lnTo>
                    <a:pt x="149" y="24"/>
                  </a:lnTo>
                  <a:lnTo>
                    <a:pt x="143" y="36"/>
                  </a:lnTo>
                  <a:lnTo>
                    <a:pt x="126" y="42"/>
                  </a:lnTo>
                  <a:lnTo>
                    <a:pt x="114" y="42"/>
                  </a:lnTo>
                  <a:lnTo>
                    <a:pt x="102" y="36"/>
                  </a:lnTo>
                  <a:lnTo>
                    <a:pt x="90" y="48"/>
                  </a:lnTo>
                  <a:lnTo>
                    <a:pt x="78" y="72"/>
                  </a:lnTo>
                  <a:lnTo>
                    <a:pt x="66" y="132"/>
                  </a:lnTo>
                  <a:lnTo>
                    <a:pt x="66" y="168"/>
                  </a:lnTo>
                  <a:lnTo>
                    <a:pt x="72" y="180"/>
                  </a:lnTo>
                  <a:lnTo>
                    <a:pt x="78" y="186"/>
                  </a:lnTo>
                  <a:lnTo>
                    <a:pt x="84" y="186"/>
                  </a:lnTo>
                  <a:lnTo>
                    <a:pt x="90" y="198"/>
                  </a:lnTo>
                  <a:lnTo>
                    <a:pt x="90" y="204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24" y="168"/>
                  </a:lnTo>
                  <a:lnTo>
                    <a:pt x="24" y="30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6" y="0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5"/>
            <p:cNvSpPr>
              <a:spLocks/>
            </p:cNvSpPr>
            <p:nvPr/>
          </p:nvSpPr>
          <p:spPr bwMode="auto">
            <a:xfrm>
              <a:off x="4784" y="3143"/>
              <a:ext cx="39" cy="51"/>
            </a:xfrm>
            <a:custGeom>
              <a:avLst/>
              <a:gdLst>
                <a:gd name="T0" fmla="*/ 0 w 162"/>
                <a:gd name="T1" fmla="*/ 0 h 210"/>
                <a:gd name="T2" fmla="*/ 0 w 162"/>
                <a:gd name="T3" fmla="*/ 0 h 210"/>
                <a:gd name="T4" fmla="*/ 0 w 162"/>
                <a:gd name="T5" fmla="*/ 0 h 210"/>
                <a:gd name="T6" fmla="*/ 0 w 162"/>
                <a:gd name="T7" fmla="*/ 0 h 210"/>
                <a:gd name="T8" fmla="*/ 0 w 162"/>
                <a:gd name="T9" fmla="*/ 0 h 210"/>
                <a:gd name="T10" fmla="*/ 0 w 162"/>
                <a:gd name="T11" fmla="*/ 0 h 210"/>
                <a:gd name="T12" fmla="*/ 0 w 162"/>
                <a:gd name="T13" fmla="*/ 0 h 210"/>
                <a:gd name="T14" fmla="*/ 0 w 162"/>
                <a:gd name="T15" fmla="*/ 0 h 210"/>
                <a:gd name="T16" fmla="*/ 0 w 162"/>
                <a:gd name="T17" fmla="*/ 0 h 210"/>
                <a:gd name="T18" fmla="*/ 0 w 162"/>
                <a:gd name="T19" fmla="*/ 0 h 210"/>
                <a:gd name="T20" fmla="*/ 0 w 162"/>
                <a:gd name="T21" fmla="*/ 0 h 210"/>
                <a:gd name="T22" fmla="*/ 0 w 162"/>
                <a:gd name="T23" fmla="*/ 0 h 210"/>
                <a:gd name="T24" fmla="*/ 0 w 162"/>
                <a:gd name="T25" fmla="*/ 0 h 210"/>
                <a:gd name="T26" fmla="*/ 0 w 162"/>
                <a:gd name="T27" fmla="*/ 0 h 210"/>
                <a:gd name="T28" fmla="*/ 0 w 162"/>
                <a:gd name="T29" fmla="*/ 0 h 210"/>
                <a:gd name="T30" fmla="*/ 0 w 162"/>
                <a:gd name="T31" fmla="*/ 0 h 210"/>
                <a:gd name="T32" fmla="*/ 0 w 162"/>
                <a:gd name="T33" fmla="*/ 0 h 210"/>
                <a:gd name="T34" fmla="*/ 0 w 162"/>
                <a:gd name="T35" fmla="*/ 0 h 210"/>
                <a:gd name="T36" fmla="*/ 0 w 162"/>
                <a:gd name="T37" fmla="*/ 0 h 210"/>
                <a:gd name="T38" fmla="*/ 0 w 162"/>
                <a:gd name="T39" fmla="*/ 0 h 210"/>
                <a:gd name="T40" fmla="*/ 0 w 162"/>
                <a:gd name="T41" fmla="*/ 0 h 210"/>
                <a:gd name="T42" fmla="*/ 0 w 162"/>
                <a:gd name="T43" fmla="*/ 0 h 210"/>
                <a:gd name="T44" fmla="*/ 0 w 162"/>
                <a:gd name="T45" fmla="*/ 0 h 210"/>
                <a:gd name="T46" fmla="*/ 0 w 162"/>
                <a:gd name="T47" fmla="*/ 0 h 210"/>
                <a:gd name="T48" fmla="*/ 0 w 162"/>
                <a:gd name="T49" fmla="*/ 0 h 210"/>
                <a:gd name="T50" fmla="*/ 0 w 162"/>
                <a:gd name="T51" fmla="*/ 0 h 210"/>
                <a:gd name="T52" fmla="*/ 0 w 162"/>
                <a:gd name="T53" fmla="*/ 0 h 210"/>
                <a:gd name="T54" fmla="*/ 0 w 162"/>
                <a:gd name="T55" fmla="*/ 0 h 210"/>
                <a:gd name="T56" fmla="*/ 0 w 162"/>
                <a:gd name="T57" fmla="*/ 0 h 210"/>
                <a:gd name="T58" fmla="*/ 0 w 162"/>
                <a:gd name="T59" fmla="*/ 0 h 210"/>
                <a:gd name="T60" fmla="*/ 0 w 162"/>
                <a:gd name="T61" fmla="*/ 0 h 210"/>
                <a:gd name="T62" fmla="*/ 0 w 162"/>
                <a:gd name="T63" fmla="*/ 0 h 210"/>
                <a:gd name="T64" fmla="*/ 0 w 162"/>
                <a:gd name="T65" fmla="*/ 0 h 210"/>
                <a:gd name="T66" fmla="*/ 0 w 162"/>
                <a:gd name="T67" fmla="*/ 0 h 210"/>
                <a:gd name="T68" fmla="*/ 0 w 162"/>
                <a:gd name="T69" fmla="*/ 0 h 210"/>
                <a:gd name="T70" fmla="*/ 0 w 162"/>
                <a:gd name="T71" fmla="*/ 0 h 210"/>
                <a:gd name="T72" fmla="*/ 0 w 162"/>
                <a:gd name="T73" fmla="*/ 0 h 210"/>
                <a:gd name="T74" fmla="*/ 0 w 162"/>
                <a:gd name="T75" fmla="*/ 0 h 210"/>
                <a:gd name="T76" fmla="*/ 0 w 162"/>
                <a:gd name="T77" fmla="*/ 0 h 210"/>
                <a:gd name="T78" fmla="*/ 0 w 162"/>
                <a:gd name="T79" fmla="*/ 0 h 210"/>
                <a:gd name="T80" fmla="*/ 0 w 162"/>
                <a:gd name="T81" fmla="*/ 0 h 210"/>
                <a:gd name="T82" fmla="*/ 0 w 162"/>
                <a:gd name="T83" fmla="*/ 0 h 210"/>
                <a:gd name="T84" fmla="*/ 0 w 162"/>
                <a:gd name="T85" fmla="*/ 0 h 210"/>
                <a:gd name="T86" fmla="*/ 0 w 162"/>
                <a:gd name="T87" fmla="*/ 0 h 210"/>
                <a:gd name="T88" fmla="*/ 0 w 162"/>
                <a:gd name="T89" fmla="*/ 0 h 210"/>
                <a:gd name="T90" fmla="*/ 0 w 162"/>
                <a:gd name="T91" fmla="*/ 0 h 210"/>
                <a:gd name="T92" fmla="*/ 0 w 162"/>
                <a:gd name="T93" fmla="*/ 0 h 210"/>
                <a:gd name="T94" fmla="*/ 0 w 162"/>
                <a:gd name="T95" fmla="*/ 0 h 210"/>
                <a:gd name="T96" fmla="*/ 0 w 162"/>
                <a:gd name="T97" fmla="*/ 0 h 210"/>
                <a:gd name="T98" fmla="*/ 0 w 162"/>
                <a:gd name="T99" fmla="*/ 0 h 210"/>
                <a:gd name="T100" fmla="*/ 0 w 162"/>
                <a:gd name="T101" fmla="*/ 0 h 2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2"/>
                <a:gd name="T154" fmla="*/ 0 h 210"/>
                <a:gd name="T155" fmla="*/ 162 w 162"/>
                <a:gd name="T156" fmla="*/ 210 h 2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2" h="210">
                  <a:moveTo>
                    <a:pt x="0" y="168"/>
                  </a:moveTo>
                  <a:lnTo>
                    <a:pt x="6" y="156"/>
                  </a:lnTo>
                  <a:lnTo>
                    <a:pt x="24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60" y="192"/>
                  </a:lnTo>
                  <a:lnTo>
                    <a:pt x="90" y="192"/>
                  </a:lnTo>
                  <a:lnTo>
                    <a:pt x="108" y="186"/>
                  </a:lnTo>
                  <a:lnTo>
                    <a:pt x="114" y="174"/>
                  </a:lnTo>
                  <a:lnTo>
                    <a:pt x="120" y="156"/>
                  </a:lnTo>
                  <a:lnTo>
                    <a:pt x="114" y="144"/>
                  </a:lnTo>
                  <a:lnTo>
                    <a:pt x="102" y="132"/>
                  </a:lnTo>
                  <a:lnTo>
                    <a:pt x="66" y="120"/>
                  </a:lnTo>
                  <a:lnTo>
                    <a:pt x="24" y="96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48"/>
                  </a:lnTo>
                  <a:lnTo>
                    <a:pt x="12" y="30"/>
                  </a:lnTo>
                  <a:lnTo>
                    <a:pt x="36" y="12"/>
                  </a:lnTo>
                  <a:lnTo>
                    <a:pt x="60" y="6"/>
                  </a:lnTo>
                  <a:lnTo>
                    <a:pt x="90" y="0"/>
                  </a:lnTo>
                  <a:lnTo>
                    <a:pt x="132" y="6"/>
                  </a:lnTo>
                  <a:lnTo>
                    <a:pt x="144" y="18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44" y="48"/>
                  </a:lnTo>
                  <a:lnTo>
                    <a:pt x="126" y="54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96" y="18"/>
                  </a:lnTo>
                  <a:lnTo>
                    <a:pt x="84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108" y="84"/>
                  </a:lnTo>
                  <a:lnTo>
                    <a:pt x="144" y="108"/>
                  </a:lnTo>
                  <a:lnTo>
                    <a:pt x="156" y="120"/>
                  </a:lnTo>
                  <a:lnTo>
                    <a:pt x="162" y="144"/>
                  </a:lnTo>
                  <a:lnTo>
                    <a:pt x="156" y="174"/>
                  </a:lnTo>
                  <a:lnTo>
                    <a:pt x="132" y="192"/>
                  </a:lnTo>
                  <a:lnTo>
                    <a:pt x="108" y="204"/>
                  </a:lnTo>
                  <a:lnTo>
                    <a:pt x="78" y="210"/>
                  </a:lnTo>
                  <a:lnTo>
                    <a:pt x="54" y="210"/>
                  </a:lnTo>
                  <a:lnTo>
                    <a:pt x="30" y="204"/>
                  </a:lnTo>
                  <a:lnTo>
                    <a:pt x="6" y="192"/>
                  </a:lnTo>
                  <a:lnTo>
                    <a:pt x="0" y="18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6"/>
            <p:cNvSpPr>
              <a:spLocks noEditPoints="1"/>
            </p:cNvSpPr>
            <p:nvPr/>
          </p:nvSpPr>
          <p:spPr bwMode="auto">
            <a:xfrm>
              <a:off x="4833" y="3124"/>
              <a:ext cx="19" cy="68"/>
            </a:xfrm>
            <a:custGeom>
              <a:avLst/>
              <a:gdLst>
                <a:gd name="T0" fmla="*/ 0 w 78"/>
                <a:gd name="T1" fmla="*/ 0 h 282"/>
                <a:gd name="T2" fmla="*/ 0 w 78"/>
                <a:gd name="T3" fmla="*/ 0 h 282"/>
                <a:gd name="T4" fmla="*/ 0 w 78"/>
                <a:gd name="T5" fmla="*/ 0 h 282"/>
                <a:gd name="T6" fmla="*/ 0 w 78"/>
                <a:gd name="T7" fmla="*/ 0 h 282"/>
                <a:gd name="T8" fmla="*/ 0 w 78"/>
                <a:gd name="T9" fmla="*/ 0 h 282"/>
                <a:gd name="T10" fmla="*/ 0 w 78"/>
                <a:gd name="T11" fmla="*/ 0 h 282"/>
                <a:gd name="T12" fmla="*/ 0 w 78"/>
                <a:gd name="T13" fmla="*/ 0 h 282"/>
                <a:gd name="T14" fmla="*/ 0 w 78"/>
                <a:gd name="T15" fmla="*/ 0 h 282"/>
                <a:gd name="T16" fmla="*/ 0 w 78"/>
                <a:gd name="T17" fmla="*/ 0 h 282"/>
                <a:gd name="T18" fmla="*/ 0 w 78"/>
                <a:gd name="T19" fmla="*/ 0 h 282"/>
                <a:gd name="T20" fmla="*/ 0 w 78"/>
                <a:gd name="T21" fmla="*/ 0 h 282"/>
                <a:gd name="T22" fmla="*/ 0 w 78"/>
                <a:gd name="T23" fmla="*/ 0 h 282"/>
                <a:gd name="T24" fmla="*/ 0 w 78"/>
                <a:gd name="T25" fmla="*/ 0 h 282"/>
                <a:gd name="T26" fmla="*/ 0 w 78"/>
                <a:gd name="T27" fmla="*/ 0 h 282"/>
                <a:gd name="T28" fmla="*/ 0 w 78"/>
                <a:gd name="T29" fmla="*/ 0 h 282"/>
                <a:gd name="T30" fmla="*/ 0 w 78"/>
                <a:gd name="T31" fmla="*/ 0 h 282"/>
                <a:gd name="T32" fmla="*/ 0 w 78"/>
                <a:gd name="T33" fmla="*/ 0 h 282"/>
                <a:gd name="T34" fmla="*/ 0 w 78"/>
                <a:gd name="T35" fmla="*/ 0 h 282"/>
                <a:gd name="T36" fmla="*/ 0 w 78"/>
                <a:gd name="T37" fmla="*/ 0 h 282"/>
                <a:gd name="T38" fmla="*/ 0 w 78"/>
                <a:gd name="T39" fmla="*/ 0 h 282"/>
                <a:gd name="T40" fmla="*/ 0 w 78"/>
                <a:gd name="T41" fmla="*/ 0 h 282"/>
                <a:gd name="T42" fmla="*/ 0 w 78"/>
                <a:gd name="T43" fmla="*/ 0 h 282"/>
                <a:gd name="T44" fmla="*/ 0 w 78"/>
                <a:gd name="T45" fmla="*/ 0 h 282"/>
                <a:gd name="T46" fmla="*/ 0 w 78"/>
                <a:gd name="T47" fmla="*/ 0 h 282"/>
                <a:gd name="T48" fmla="*/ 0 w 78"/>
                <a:gd name="T49" fmla="*/ 0 h 282"/>
                <a:gd name="T50" fmla="*/ 0 w 78"/>
                <a:gd name="T51" fmla="*/ 0 h 2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8"/>
                <a:gd name="T79" fmla="*/ 0 h 282"/>
                <a:gd name="T80" fmla="*/ 78 w 78"/>
                <a:gd name="T81" fmla="*/ 282 h 2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8" h="282">
                  <a:moveTo>
                    <a:pt x="60" y="246"/>
                  </a:moveTo>
                  <a:lnTo>
                    <a:pt x="60" y="258"/>
                  </a:lnTo>
                  <a:lnTo>
                    <a:pt x="72" y="264"/>
                  </a:lnTo>
                  <a:lnTo>
                    <a:pt x="78" y="270"/>
                  </a:lnTo>
                  <a:lnTo>
                    <a:pt x="78" y="282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12" y="264"/>
                  </a:lnTo>
                  <a:lnTo>
                    <a:pt x="18" y="258"/>
                  </a:lnTo>
                  <a:lnTo>
                    <a:pt x="18" y="108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0" y="78"/>
                  </a:lnTo>
                  <a:lnTo>
                    <a:pt x="60" y="246"/>
                  </a:lnTo>
                  <a:close/>
                  <a:moveTo>
                    <a:pt x="60" y="24"/>
                  </a:moveTo>
                  <a:lnTo>
                    <a:pt x="60" y="36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7"/>
            <p:cNvSpPr>
              <a:spLocks/>
            </p:cNvSpPr>
            <p:nvPr/>
          </p:nvSpPr>
          <p:spPr bwMode="auto">
            <a:xfrm>
              <a:off x="4859" y="3130"/>
              <a:ext cx="32" cy="64"/>
            </a:xfrm>
            <a:custGeom>
              <a:avLst/>
              <a:gdLst>
                <a:gd name="T0" fmla="*/ 0 w 132"/>
                <a:gd name="T1" fmla="*/ 0 h 264"/>
                <a:gd name="T2" fmla="*/ 0 w 132"/>
                <a:gd name="T3" fmla="*/ 0 h 264"/>
                <a:gd name="T4" fmla="*/ 0 w 132"/>
                <a:gd name="T5" fmla="*/ 0 h 264"/>
                <a:gd name="T6" fmla="*/ 0 w 132"/>
                <a:gd name="T7" fmla="*/ 0 h 264"/>
                <a:gd name="T8" fmla="*/ 0 w 132"/>
                <a:gd name="T9" fmla="*/ 0 h 264"/>
                <a:gd name="T10" fmla="*/ 0 w 132"/>
                <a:gd name="T11" fmla="*/ 0 h 264"/>
                <a:gd name="T12" fmla="*/ 0 w 132"/>
                <a:gd name="T13" fmla="*/ 0 h 264"/>
                <a:gd name="T14" fmla="*/ 0 w 132"/>
                <a:gd name="T15" fmla="*/ 0 h 264"/>
                <a:gd name="T16" fmla="*/ 0 w 132"/>
                <a:gd name="T17" fmla="*/ 0 h 264"/>
                <a:gd name="T18" fmla="*/ 0 w 132"/>
                <a:gd name="T19" fmla="*/ 0 h 264"/>
                <a:gd name="T20" fmla="*/ 0 w 132"/>
                <a:gd name="T21" fmla="*/ 0 h 264"/>
                <a:gd name="T22" fmla="*/ 0 w 132"/>
                <a:gd name="T23" fmla="*/ 0 h 264"/>
                <a:gd name="T24" fmla="*/ 0 w 132"/>
                <a:gd name="T25" fmla="*/ 0 h 264"/>
                <a:gd name="T26" fmla="*/ 0 w 132"/>
                <a:gd name="T27" fmla="*/ 0 h 264"/>
                <a:gd name="T28" fmla="*/ 0 w 132"/>
                <a:gd name="T29" fmla="*/ 0 h 264"/>
                <a:gd name="T30" fmla="*/ 0 w 132"/>
                <a:gd name="T31" fmla="*/ 0 h 264"/>
                <a:gd name="T32" fmla="*/ 0 w 132"/>
                <a:gd name="T33" fmla="*/ 0 h 264"/>
                <a:gd name="T34" fmla="*/ 0 w 132"/>
                <a:gd name="T35" fmla="*/ 0 h 264"/>
                <a:gd name="T36" fmla="*/ 0 w 132"/>
                <a:gd name="T37" fmla="*/ 0 h 264"/>
                <a:gd name="T38" fmla="*/ 0 w 132"/>
                <a:gd name="T39" fmla="*/ 0 h 264"/>
                <a:gd name="T40" fmla="*/ 0 w 132"/>
                <a:gd name="T41" fmla="*/ 0 h 264"/>
                <a:gd name="T42" fmla="*/ 0 w 132"/>
                <a:gd name="T43" fmla="*/ 0 h 264"/>
                <a:gd name="T44" fmla="*/ 0 w 132"/>
                <a:gd name="T45" fmla="*/ 0 h 264"/>
                <a:gd name="T46" fmla="*/ 0 w 132"/>
                <a:gd name="T47" fmla="*/ 0 h 264"/>
                <a:gd name="T48" fmla="*/ 0 w 132"/>
                <a:gd name="T49" fmla="*/ 0 h 2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264"/>
                <a:gd name="T77" fmla="*/ 132 w 132"/>
                <a:gd name="T78" fmla="*/ 264 h 2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264">
                  <a:moveTo>
                    <a:pt x="0" y="72"/>
                  </a:moveTo>
                  <a:lnTo>
                    <a:pt x="6" y="66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30" y="42"/>
                  </a:lnTo>
                  <a:lnTo>
                    <a:pt x="30" y="0"/>
                  </a:lnTo>
                  <a:lnTo>
                    <a:pt x="66" y="0"/>
                  </a:lnTo>
                  <a:lnTo>
                    <a:pt x="66" y="60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66" y="78"/>
                  </a:lnTo>
                  <a:lnTo>
                    <a:pt x="66" y="204"/>
                  </a:lnTo>
                  <a:lnTo>
                    <a:pt x="72" y="228"/>
                  </a:lnTo>
                  <a:lnTo>
                    <a:pt x="96" y="240"/>
                  </a:lnTo>
                  <a:lnTo>
                    <a:pt x="108" y="240"/>
                  </a:lnTo>
                  <a:lnTo>
                    <a:pt x="120" y="234"/>
                  </a:lnTo>
                  <a:lnTo>
                    <a:pt x="132" y="246"/>
                  </a:lnTo>
                  <a:lnTo>
                    <a:pt x="108" y="258"/>
                  </a:lnTo>
                  <a:lnTo>
                    <a:pt x="78" y="264"/>
                  </a:lnTo>
                  <a:lnTo>
                    <a:pt x="54" y="258"/>
                  </a:lnTo>
                  <a:lnTo>
                    <a:pt x="36" y="246"/>
                  </a:lnTo>
                  <a:lnTo>
                    <a:pt x="30" y="216"/>
                  </a:lnTo>
                  <a:lnTo>
                    <a:pt x="30" y="78"/>
                  </a:lnTo>
                  <a:lnTo>
                    <a:pt x="0" y="7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8"/>
            <p:cNvSpPr>
              <a:spLocks/>
            </p:cNvSpPr>
            <p:nvPr/>
          </p:nvSpPr>
          <p:spPr bwMode="auto">
            <a:xfrm>
              <a:off x="4894" y="3145"/>
              <a:ext cx="53" cy="69"/>
            </a:xfrm>
            <a:custGeom>
              <a:avLst/>
              <a:gdLst>
                <a:gd name="T0" fmla="*/ 0 w 222"/>
                <a:gd name="T1" fmla="*/ 0 h 287"/>
                <a:gd name="T2" fmla="*/ 0 w 222"/>
                <a:gd name="T3" fmla="*/ 0 h 287"/>
                <a:gd name="T4" fmla="*/ 0 w 222"/>
                <a:gd name="T5" fmla="*/ 0 h 287"/>
                <a:gd name="T6" fmla="*/ 0 w 222"/>
                <a:gd name="T7" fmla="*/ 0 h 287"/>
                <a:gd name="T8" fmla="*/ 0 w 222"/>
                <a:gd name="T9" fmla="*/ 0 h 287"/>
                <a:gd name="T10" fmla="*/ 0 w 222"/>
                <a:gd name="T11" fmla="*/ 0 h 287"/>
                <a:gd name="T12" fmla="*/ 0 w 222"/>
                <a:gd name="T13" fmla="*/ 0 h 287"/>
                <a:gd name="T14" fmla="*/ 0 w 222"/>
                <a:gd name="T15" fmla="*/ 0 h 287"/>
                <a:gd name="T16" fmla="*/ 0 w 222"/>
                <a:gd name="T17" fmla="*/ 0 h 287"/>
                <a:gd name="T18" fmla="*/ 0 w 222"/>
                <a:gd name="T19" fmla="*/ 0 h 287"/>
                <a:gd name="T20" fmla="*/ 0 w 222"/>
                <a:gd name="T21" fmla="*/ 0 h 287"/>
                <a:gd name="T22" fmla="*/ 0 w 222"/>
                <a:gd name="T23" fmla="*/ 0 h 287"/>
                <a:gd name="T24" fmla="*/ 0 w 222"/>
                <a:gd name="T25" fmla="*/ 0 h 287"/>
                <a:gd name="T26" fmla="*/ 0 w 222"/>
                <a:gd name="T27" fmla="*/ 0 h 287"/>
                <a:gd name="T28" fmla="*/ 0 w 222"/>
                <a:gd name="T29" fmla="*/ 0 h 287"/>
                <a:gd name="T30" fmla="*/ 0 w 222"/>
                <a:gd name="T31" fmla="*/ 0 h 287"/>
                <a:gd name="T32" fmla="*/ 0 w 222"/>
                <a:gd name="T33" fmla="*/ 0 h 287"/>
                <a:gd name="T34" fmla="*/ 0 w 222"/>
                <a:gd name="T35" fmla="*/ 0 h 287"/>
                <a:gd name="T36" fmla="*/ 0 w 222"/>
                <a:gd name="T37" fmla="*/ 0 h 287"/>
                <a:gd name="T38" fmla="*/ 0 w 222"/>
                <a:gd name="T39" fmla="*/ 0 h 287"/>
                <a:gd name="T40" fmla="*/ 0 w 222"/>
                <a:gd name="T41" fmla="*/ 0 h 287"/>
                <a:gd name="T42" fmla="*/ 0 w 222"/>
                <a:gd name="T43" fmla="*/ 0 h 287"/>
                <a:gd name="T44" fmla="*/ 0 w 222"/>
                <a:gd name="T45" fmla="*/ 0 h 287"/>
                <a:gd name="T46" fmla="*/ 0 w 222"/>
                <a:gd name="T47" fmla="*/ 0 h 287"/>
                <a:gd name="T48" fmla="*/ 0 w 222"/>
                <a:gd name="T49" fmla="*/ 0 h 287"/>
                <a:gd name="T50" fmla="*/ 0 w 222"/>
                <a:gd name="T51" fmla="*/ 0 h 287"/>
                <a:gd name="T52" fmla="*/ 0 w 222"/>
                <a:gd name="T53" fmla="*/ 0 h 287"/>
                <a:gd name="T54" fmla="*/ 0 w 222"/>
                <a:gd name="T55" fmla="*/ 0 h 287"/>
                <a:gd name="T56" fmla="*/ 0 w 222"/>
                <a:gd name="T57" fmla="*/ 0 h 287"/>
                <a:gd name="T58" fmla="*/ 0 w 222"/>
                <a:gd name="T59" fmla="*/ 0 h 287"/>
                <a:gd name="T60" fmla="*/ 0 w 222"/>
                <a:gd name="T61" fmla="*/ 0 h 287"/>
                <a:gd name="T62" fmla="*/ 0 w 222"/>
                <a:gd name="T63" fmla="*/ 0 h 287"/>
                <a:gd name="T64" fmla="*/ 0 w 222"/>
                <a:gd name="T65" fmla="*/ 0 h 287"/>
                <a:gd name="T66" fmla="*/ 0 w 222"/>
                <a:gd name="T67" fmla="*/ 0 h 287"/>
                <a:gd name="T68" fmla="*/ 0 w 222"/>
                <a:gd name="T69" fmla="*/ 0 h 287"/>
                <a:gd name="T70" fmla="*/ 0 w 222"/>
                <a:gd name="T71" fmla="*/ 0 h 287"/>
                <a:gd name="T72" fmla="*/ 0 w 222"/>
                <a:gd name="T73" fmla="*/ 0 h 287"/>
                <a:gd name="T74" fmla="*/ 0 w 222"/>
                <a:gd name="T75" fmla="*/ 0 h 287"/>
                <a:gd name="T76" fmla="*/ 0 w 222"/>
                <a:gd name="T77" fmla="*/ 0 h 287"/>
                <a:gd name="T78" fmla="*/ 0 w 222"/>
                <a:gd name="T79" fmla="*/ 0 h 287"/>
                <a:gd name="T80" fmla="*/ 0 w 222"/>
                <a:gd name="T81" fmla="*/ 0 h 287"/>
                <a:gd name="T82" fmla="*/ 0 w 222"/>
                <a:gd name="T83" fmla="*/ 0 h 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287"/>
                <a:gd name="T128" fmla="*/ 222 w 222"/>
                <a:gd name="T129" fmla="*/ 287 h 2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287">
                  <a:moveTo>
                    <a:pt x="156" y="66"/>
                  </a:moveTo>
                  <a:lnTo>
                    <a:pt x="168" y="48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222" y="0"/>
                  </a:lnTo>
                  <a:lnTo>
                    <a:pt x="222" y="12"/>
                  </a:lnTo>
                  <a:lnTo>
                    <a:pt x="216" y="12"/>
                  </a:lnTo>
                  <a:lnTo>
                    <a:pt x="204" y="18"/>
                  </a:lnTo>
                  <a:lnTo>
                    <a:pt x="198" y="36"/>
                  </a:lnTo>
                  <a:lnTo>
                    <a:pt x="120" y="215"/>
                  </a:lnTo>
                  <a:lnTo>
                    <a:pt x="90" y="263"/>
                  </a:lnTo>
                  <a:lnTo>
                    <a:pt x="72" y="281"/>
                  </a:lnTo>
                  <a:lnTo>
                    <a:pt x="42" y="287"/>
                  </a:lnTo>
                  <a:lnTo>
                    <a:pt x="18" y="281"/>
                  </a:lnTo>
                  <a:lnTo>
                    <a:pt x="12" y="269"/>
                  </a:lnTo>
                  <a:lnTo>
                    <a:pt x="6" y="263"/>
                  </a:lnTo>
                  <a:lnTo>
                    <a:pt x="6" y="251"/>
                  </a:lnTo>
                  <a:lnTo>
                    <a:pt x="12" y="245"/>
                  </a:lnTo>
                  <a:lnTo>
                    <a:pt x="30" y="239"/>
                  </a:lnTo>
                  <a:lnTo>
                    <a:pt x="48" y="239"/>
                  </a:lnTo>
                  <a:lnTo>
                    <a:pt x="54" y="251"/>
                  </a:lnTo>
                  <a:lnTo>
                    <a:pt x="54" y="257"/>
                  </a:lnTo>
                  <a:lnTo>
                    <a:pt x="60" y="257"/>
                  </a:lnTo>
                  <a:lnTo>
                    <a:pt x="72" y="251"/>
                  </a:lnTo>
                  <a:lnTo>
                    <a:pt x="96" y="215"/>
                  </a:lnTo>
                  <a:lnTo>
                    <a:pt x="102" y="198"/>
                  </a:lnTo>
                  <a:lnTo>
                    <a:pt x="30" y="36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6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126" y="144"/>
                  </a:lnTo>
                  <a:lnTo>
                    <a:pt x="156" y="6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9"/>
            <p:cNvSpPr>
              <a:spLocks noEditPoints="1"/>
            </p:cNvSpPr>
            <p:nvPr/>
          </p:nvSpPr>
          <p:spPr bwMode="auto">
            <a:xfrm>
              <a:off x="4972" y="3143"/>
              <a:ext cx="50" cy="51"/>
            </a:xfrm>
            <a:custGeom>
              <a:avLst/>
              <a:gdLst>
                <a:gd name="T0" fmla="*/ 0 w 209"/>
                <a:gd name="T1" fmla="*/ 0 h 210"/>
                <a:gd name="T2" fmla="*/ 0 w 209"/>
                <a:gd name="T3" fmla="*/ 0 h 210"/>
                <a:gd name="T4" fmla="*/ 0 w 209"/>
                <a:gd name="T5" fmla="*/ 0 h 210"/>
                <a:gd name="T6" fmla="*/ 0 w 209"/>
                <a:gd name="T7" fmla="*/ 0 h 210"/>
                <a:gd name="T8" fmla="*/ 0 w 209"/>
                <a:gd name="T9" fmla="*/ 0 h 210"/>
                <a:gd name="T10" fmla="*/ 0 w 209"/>
                <a:gd name="T11" fmla="*/ 0 h 210"/>
                <a:gd name="T12" fmla="*/ 0 w 209"/>
                <a:gd name="T13" fmla="*/ 0 h 210"/>
                <a:gd name="T14" fmla="*/ 0 w 209"/>
                <a:gd name="T15" fmla="*/ 0 h 210"/>
                <a:gd name="T16" fmla="*/ 0 w 209"/>
                <a:gd name="T17" fmla="*/ 0 h 210"/>
                <a:gd name="T18" fmla="*/ 0 w 209"/>
                <a:gd name="T19" fmla="*/ 0 h 210"/>
                <a:gd name="T20" fmla="*/ 0 w 209"/>
                <a:gd name="T21" fmla="*/ 0 h 210"/>
                <a:gd name="T22" fmla="*/ 0 w 209"/>
                <a:gd name="T23" fmla="*/ 0 h 210"/>
                <a:gd name="T24" fmla="*/ 0 w 209"/>
                <a:gd name="T25" fmla="*/ 0 h 210"/>
                <a:gd name="T26" fmla="*/ 0 w 209"/>
                <a:gd name="T27" fmla="*/ 0 h 210"/>
                <a:gd name="T28" fmla="*/ 0 w 209"/>
                <a:gd name="T29" fmla="*/ 0 h 210"/>
                <a:gd name="T30" fmla="*/ 0 w 209"/>
                <a:gd name="T31" fmla="*/ 0 h 210"/>
                <a:gd name="T32" fmla="*/ 0 w 209"/>
                <a:gd name="T33" fmla="*/ 0 h 210"/>
                <a:gd name="T34" fmla="*/ 0 w 209"/>
                <a:gd name="T35" fmla="*/ 0 h 210"/>
                <a:gd name="T36" fmla="*/ 0 w 209"/>
                <a:gd name="T37" fmla="*/ 0 h 210"/>
                <a:gd name="T38" fmla="*/ 0 w 209"/>
                <a:gd name="T39" fmla="*/ 0 h 210"/>
                <a:gd name="T40" fmla="*/ 0 w 209"/>
                <a:gd name="T41" fmla="*/ 0 h 210"/>
                <a:gd name="T42" fmla="*/ 0 w 209"/>
                <a:gd name="T43" fmla="*/ 0 h 210"/>
                <a:gd name="T44" fmla="*/ 0 w 209"/>
                <a:gd name="T45" fmla="*/ 0 h 210"/>
                <a:gd name="T46" fmla="*/ 0 w 209"/>
                <a:gd name="T47" fmla="*/ 0 h 210"/>
                <a:gd name="T48" fmla="*/ 0 w 209"/>
                <a:gd name="T49" fmla="*/ 0 h 210"/>
                <a:gd name="T50" fmla="*/ 0 w 209"/>
                <a:gd name="T51" fmla="*/ 0 h 210"/>
                <a:gd name="T52" fmla="*/ 0 w 209"/>
                <a:gd name="T53" fmla="*/ 0 h 210"/>
                <a:gd name="T54" fmla="*/ 0 w 209"/>
                <a:gd name="T55" fmla="*/ 0 h 210"/>
                <a:gd name="T56" fmla="*/ 0 w 209"/>
                <a:gd name="T57" fmla="*/ 0 h 210"/>
                <a:gd name="T58" fmla="*/ 0 w 209"/>
                <a:gd name="T59" fmla="*/ 0 h 210"/>
                <a:gd name="T60" fmla="*/ 0 w 209"/>
                <a:gd name="T61" fmla="*/ 0 h 210"/>
                <a:gd name="T62" fmla="*/ 0 w 209"/>
                <a:gd name="T63" fmla="*/ 0 h 210"/>
                <a:gd name="T64" fmla="*/ 0 w 209"/>
                <a:gd name="T65" fmla="*/ 0 h 210"/>
                <a:gd name="T66" fmla="*/ 0 w 209"/>
                <a:gd name="T67" fmla="*/ 0 h 210"/>
                <a:gd name="T68" fmla="*/ 0 w 209"/>
                <a:gd name="T69" fmla="*/ 0 h 210"/>
                <a:gd name="T70" fmla="*/ 0 w 209"/>
                <a:gd name="T71" fmla="*/ 0 h 210"/>
                <a:gd name="T72" fmla="*/ 0 w 209"/>
                <a:gd name="T73" fmla="*/ 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9"/>
                <a:gd name="T112" fmla="*/ 0 h 210"/>
                <a:gd name="T113" fmla="*/ 209 w 209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9" h="210">
                  <a:moveTo>
                    <a:pt x="209" y="102"/>
                  </a:moveTo>
                  <a:lnTo>
                    <a:pt x="203" y="144"/>
                  </a:lnTo>
                  <a:lnTo>
                    <a:pt x="179" y="180"/>
                  </a:lnTo>
                  <a:lnTo>
                    <a:pt x="149" y="204"/>
                  </a:lnTo>
                  <a:lnTo>
                    <a:pt x="131" y="210"/>
                  </a:lnTo>
                  <a:lnTo>
                    <a:pt x="107" y="210"/>
                  </a:lnTo>
                  <a:lnTo>
                    <a:pt x="66" y="204"/>
                  </a:lnTo>
                  <a:lnTo>
                    <a:pt x="30" y="180"/>
                  </a:lnTo>
                  <a:lnTo>
                    <a:pt x="6" y="150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6" y="66"/>
                  </a:lnTo>
                  <a:lnTo>
                    <a:pt x="30" y="30"/>
                  </a:lnTo>
                  <a:lnTo>
                    <a:pt x="60" y="6"/>
                  </a:lnTo>
                  <a:lnTo>
                    <a:pt x="78" y="0"/>
                  </a:lnTo>
                  <a:lnTo>
                    <a:pt x="101" y="0"/>
                  </a:lnTo>
                  <a:lnTo>
                    <a:pt x="143" y="6"/>
                  </a:lnTo>
                  <a:lnTo>
                    <a:pt x="179" y="30"/>
                  </a:lnTo>
                  <a:lnTo>
                    <a:pt x="203" y="60"/>
                  </a:lnTo>
                  <a:lnTo>
                    <a:pt x="209" y="78"/>
                  </a:lnTo>
                  <a:lnTo>
                    <a:pt x="209" y="102"/>
                  </a:lnTo>
                  <a:close/>
                  <a:moveTo>
                    <a:pt x="48" y="102"/>
                  </a:moveTo>
                  <a:lnTo>
                    <a:pt x="48" y="132"/>
                  </a:lnTo>
                  <a:lnTo>
                    <a:pt x="60" y="162"/>
                  </a:lnTo>
                  <a:lnTo>
                    <a:pt x="78" y="186"/>
                  </a:lnTo>
                  <a:lnTo>
                    <a:pt x="90" y="192"/>
                  </a:lnTo>
                  <a:lnTo>
                    <a:pt x="125" y="192"/>
                  </a:lnTo>
                  <a:lnTo>
                    <a:pt x="137" y="186"/>
                  </a:lnTo>
                  <a:lnTo>
                    <a:pt x="155" y="162"/>
                  </a:lnTo>
                  <a:lnTo>
                    <a:pt x="161" y="138"/>
                  </a:lnTo>
                  <a:lnTo>
                    <a:pt x="161" y="78"/>
                  </a:lnTo>
                  <a:lnTo>
                    <a:pt x="149" y="42"/>
                  </a:lnTo>
                  <a:lnTo>
                    <a:pt x="119" y="12"/>
                  </a:lnTo>
                  <a:lnTo>
                    <a:pt x="90" y="12"/>
                  </a:lnTo>
                  <a:lnTo>
                    <a:pt x="60" y="42"/>
                  </a:lnTo>
                  <a:lnTo>
                    <a:pt x="48" y="7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0"/>
            <p:cNvSpPr>
              <a:spLocks/>
            </p:cNvSpPr>
            <p:nvPr/>
          </p:nvSpPr>
          <p:spPr bwMode="auto">
            <a:xfrm>
              <a:off x="5030" y="3120"/>
              <a:ext cx="26" cy="72"/>
            </a:xfrm>
            <a:custGeom>
              <a:avLst/>
              <a:gdLst>
                <a:gd name="T0" fmla="*/ 0 w 108"/>
                <a:gd name="T1" fmla="*/ 0 h 300"/>
                <a:gd name="T2" fmla="*/ 0 w 108"/>
                <a:gd name="T3" fmla="*/ 0 h 300"/>
                <a:gd name="T4" fmla="*/ 0 w 108"/>
                <a:gd name="T5" fmla="*/ 0 h 300"/>
                <a:gd name="T6" fmla="*/ 0 w 108"/>
                <a:gd name="T7" fmla="*/ 0 h 300"/>
                <a:gd name="T8" fmla="*/ 0 w 108"/>
                <a:gd name="T9" fmla="*/ 0 h 300"/>
                <a:gd name="T10" fmla="*/ 0 w 108"/>
                <a:gd name="T11" fmla="*/ 0 h 300"/>
                <a:gd name="T12" fmla="*/ 0 w 108"/>
                <a:gd name="T13" fmla="*/ 0 h 300"/>
                <a:gd name="T14" fmla="*/ 0 w 108"/>
                <a:gd name="T15" fmla="*/ 0 h 300"/>
                <a:gd name="T16" fmla="*/ 0 w 108"/>
                <a:gd name="T17" fmla="*/ 0 h 300"/>
                <a:gd name="T18" fmla="*/ 0 w 108"/>
                <a:gd name="T19" fmla="*/ 0 h 300"/>
                <a:gd name="T20" fmla="*/ 0 w 108"/>
                <a:gd name="T21" fmla="*/ 0 h 300"/>
                <a:gd name="T22" fmla="*/ 0 w 108"/>
                <a:gd name="T23" fmla="*/ 0 h 300"/>
                <a:gd name="T24" fmla="*/ 0 w 108"/>
                <a:gd name="T25" fmla="*/ 0 h 300"/>
                <a:gd name="T26" fmla="*/ 0 w 108"/>
                <a:gd name="T27" fmla="*/ 0 h 300"/>
                <a:gd name="T28" fmla="*/ 0 w 108"/>
                <a:gd name="T29" fmla="*/ 0 h 300"/>
                <a:gd name="T30" fmla="*/ 0 w 108"/>
                <a:gd name="T31" fmla="*/ 0 h 300"/>
                <a:gd name="T32" fmla="*/ 0 w 108"/>
                <a:gd name="T33" fmla="*/ 0 h 300"/>
                <a:gd name="T34" fmla="*/ 0 w 108"/>
                <a:gd name="T35" fmla="*/ 0 h 300"/>
                <a:gd name="T36" fmla="*/ 0 w 108"/>
                <a:gd name="T37" fmla="*/ 0 h 300"/>
                <a:gd name="T38" fmla="*/ 0 w 108"/>
                <a:gd name="T39" fmla="*/ 0 h 300"/>
                <a:gd name="T40" fmla="*/ 0 w 108"/>
                <a:gd name="T41" fmla="*/ 0 h 300"/>
                <a:gd name="T42" fmla="*/ 0 w 108"/>
                <a:gd name="T43" fmla="*/ 0 h 300"/>
                <a:gd name="T44" fmla="*/ 0 w 108"/>
                <a:gd name="T45" fmla="*/ 0 h 300"/>
                <a:gd name="T46" fmla="*/ 0 w 108"/>
                <a:gd name="T47" fmla="*/ 0 h 300"/>
                <a:gd name="T48" fmla="*/ 0 w 108"/>
                <a:gd name="T49" fmla="*/ 0 h 300"/>
                <a:gd name="T50" fmla="*/ 0 w 108"/>
                <a:gd name="T51" fmla="*/ 0 h 300"/>
                <a:gd name="T52" fmla="*/ 0 w 108"/>
                <a:gd name="T53" fmla="*/ 0 h 300"/>
                <a:gd name="T54" fmla="*/ 0 w 108"/>
                <a:gd name="T55" fmla="*/ 0 h 300"/>
                <a:gd name="T56" fmla="*/ 0 w 108"/>
                <a:gd name="T57" fmla="*/ 0 h 300"/>
                <a:gd name="T58" fmla="*/ 0 w 108"/>
                <a:gd name="T59" fmla="*/ 0 h 300"/>
                <a:gd name="T60" fmla="*/ 0 w 108"/>
                <a:gd name="T61" fmla="*/ 0 h 300"/>
                <a:gd name="T62" fmla="*/ 0 w 108"/>
                <a:gd name="T63" fmla="*/ 0 h 300"/>
                <a:gd name="T64" fmla="*/ 0 w 108"/>
                <a:gd name="T65" fmla="*/ 0 h 300"/>
                <a:gd name="T66" fmla="*/ 0 w 108"/>
                <a:gd name="T67" fmla="*/ 0 h 300"/>
                <a:gd name="T68" fmla="*/ 0 w 108"/>
                <a:gd name="T69" fmla="*/ 0 h 300"/>
                <a:gd name="T70" fmla="*/ 0 w 108"/>
                <a:gd name="T71" fmla="*/ 0 h 3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300"/>
                <a:gd name="T110" fmla="*/ 108 w 108"/>
                <a:gd name="T111" fmla="*/ 300 h 3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300">
                  <a:moveTo>
                    <a:pt x="0" y="120"/>
                  </a:moveTo>
                  <a:lnTo>
                    <a:pt x="0" y="114"/>
                  </a:lnTo>
                  <a:lnTo>
                    <a:pt x="6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24" y="48"/>
                  </a:lnTo>
                  <a:lnTo>
                    <a:pt x="36" y="24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6" y="6"/>
                  </a:lnTo>
                  <a:lnTo>
                    <a:pt x="108" y="12"/>
                  </a:lnTo>
                  <a:lnTo>
                    <a:pt x="108" y="18"/>
                  </a:lnTo>
                  <a:lnTo>
                    <a:pt x="102" y="36"/>
                  </a:lnTo>
                  <a:lnTo>
                    <a:pt x="90" y="42"/>
                  </a:lnTo>
                  <a:lnTo>
                    <a:pt x="78" y="36"/>
                  </a:lnTo>
                  <a:lnTo>
                    <a:pt x="66" y="24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02"/>
                  </a:lnTo>
                  <a:lnTo>
                    <a:pt x="96" y="102"/>
                  </a:lnTo>
                  <a:lnTo>
                    <a:pt x="96" y="120"/>
                  </a:lnTo>
                  <a:lnTo>
                    <a:pt x="66" y="120"/>
                  </a:lnTo>
                  <a:lnTo>
                    <a:pt x="66" y="264"/>
                  </a:lnTo>
                  <a:lnTo>
                    <a:pt x="72" y="276"/>
                  </a:lnTo>
                  <a:lnTo>
                    <a:pt x="78" y="282"/>
                  </a:lnTo>
                  <a:lnTo>
                    <a:pt x="84" y="282"/>
                  </a:lnTo>
                  <a:lnTo>
                    <a:pt x="90" y="294"/>
                  </a:lnTo>
                  <a:lnTo>
                    <a:pt x="90" y="300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18" y="276"/>
                  </a:lnTo>
                  <a:lnTo>
                    <a:pt x="24" y="264"/>
                  </a:lnTo>
                  <a:lnTo>
                    <a:pt x="24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1"/>
            <p:cNvSpPr>
              <a:spLocks/>
            </p:cNvSpPr>
            <p:nvPr/>
          </p:nvSpPr>
          <p:spPr bwMode="auto">
            <a:xfrm>
              <a:off x="4224" y="3218"/>
              <a:ext cx="266" cy="193"/>
            </a:xfrm>
            <a:custGeom>
              <a:avLst/>
              <a:gdLst>
                <a:gd name="T0" fmla="*/ 0 w 1103"/>
                <a:gd name="T1" fmla="*/ 0 h 797"/>
                <a:gd name="T2" fmla="*/ 0 w 1103"/>
                <a:gd name="T3" fmla="*/ 0 h 797"/>
                <a:gd name="T4" fmla="*/ 0 w 1103"/>
                <a:gd name="T5" fmla="*/ 0 h 797"/>
                <a:gd name="T6" fmla="*/ 0 w 1103"/>
                <a:gd name="T7" fmla="*/ 0 h 797"/>
                <a:gd name="T8" fmla="*/ 0 w 1103"/>
                <a:gd name="T9" fmla="*/ 0 h 797"/>
                <a:gd name="T10" fmla="*/ 0 w 1103"/>
                <a:gd name="T11" fmla="*/ 0 h 797"/>
                <a:gd name="T12" fmla="*/ 0 w 1103"/>
                <a:gd name="T13" fmla="*/ 0 h 797"/>
                <a:gd name="T14" fmla="*/ 0 w 1103"/>
                <a:gd name="T15" fmla="*/ 0 h 797"/>
                <a:gd name="T16" fmla="*/ 0 w 1103"/>
                <a:gd name="T17" fmla="*/ 0 h 797"/>
                <a:gd name="T18" fmla="*/ 0 w 1103"/>
                <a:gd name="T19" fmla="*/ 0 h 797"/>
                <a:gd name="T20" fmla="*/ 0 w 1103"/>
                <a:gd name="T21" fmla="*/ 0 h 797"/>
                <a:gd name="T22" fmla="*/ 0 w 1103"/>
                <a:gd name="T23" fmla="*/ 0 h 797"/>
                <a:gd name="T24" fmla="*/ 0 w 1103"/>
                <a:gd name="T25" fmla="*/ 0 h 797"/>
                <a:gd name="T26" fmla="*/ 0 w 1103"/>
                <a:gd name="T27" fmla="*/ 0 h 797"/>
                <a:gd name="T28" fmla="*/ 0 w 1103"/>
                <a:gd name="T29" fmla="*/ 0 h 797"/>
                <a:gd name="T30" fmla="*/ 0 w 1103"/>
                <a:gd name="T31" fmla="*/ 0 h 797"/>
                <a:gd name="T32" fmla="*/ 0 w 1103"/>
                <a:gd name="T33" fmla="*/ 0 h 797"/>
                <a:gd name="T34" fmla="*/ 0 w 1103"/>
                <a:gd name="T35" fmla="*/ 0 h 797"/>
                <a:gd name="T36" fmla="*/ 0 w 1103"/>
                <a:gd name="T37" fmla="*/ 0 h 797"/>
                <a:gd name="T38" fmla="*/ 0 w 1103"/>
                <a:gd name="T39" fmla="*/ 0 h 797"/>
                <a:gd name="T40" fmla="*/ 0 w 1103"/>
                <a:gd name="T41" fmla="*/ 0 h 797"/>
                <a:gd name="T42" fmla="*/ 0 w 1103"/>
                <a:gd name="T43" fmla="*/ 0 h 797"/>
                <a:gd name="T44" fmla="*/ 0 w 1103"/>
                <a:gd name="T45" fmla="*/ 0 h 797"/>
                <a:gd name="T46" fmla="*/ 0 w 1103"/>
                <a:gd name="T47" fmla="*/ 0 h 797"/>
                <a:gd name="T48" fmla="*/ 0 w 1103"/>
                <a:gd name="T49" fmla="*/ 0 h 797"/>
                <a:gd name="T50" fmla="*/ 0 w 1103"/>
                <a:gd name="T51" fmla="*/ 0 h 797"/>
                <a:gd name="T52" fmla="*/ 0 w 1103"/>
                <a:gd name="T53" fmla="*/ 0 h 797"/>
                <a:gd name="T54" fmla="*/ 0 w 1103"/>
                <a:gd name="T55" fmla="*/ 0 h 797"/>
                <a:gd name="T56" fmla="*/ 0 w 1103"/>
                <a:gd name="T57" fmla="*/ 0 h 797"/>
                <a:gd name="T58" fmla="*/ 0 w 1103"/>
                <a:gd name="T59" fmla="*/ 0 h 797"/>
                <a:gd name="T60" fmla="*/ 0 w 1103"/>
                <a:gd name="T61" fmla="*/ 0 h 797"/>
                <a:gd name="T62" fmla="*/ 0 w 1103"/>
                <a:gd name="T63" fmla="*/ 0 h 797"/>
                <a:gd name="T64" fmla="*/ 0 w 1103"/>
                <a:gd name="T65" fmla="*/ 0 h 797"/>
                <a:gd name="T66" fmla="*/ 0 w 1103"/>
                <a:gd name="T67" fmla="*/ 0 h 797"/>
                <a:gd name="T68" fmla="*/ 0 w 1103"/>
                <a:gd name="T69" fmla="*/ 0 h 797"/>
                <a:gd name="T70" fmla="*/ 0 w 1103"/>
                <a:gd name="T71" fmla="*/ 0 h 797"/>
                <a:gd name="T72" fmla="*/ 0 w 1103"/>
                <a:gd name="T73" fmla="*/ 0 h 797"/>
                <a:gd name="T74" fmla="*/ 0 w 1103"/>
                <a:gd name="T75" fmla="*/ 0 h 797"/>
                <a:gd name="T76" fmla="*/ 0 w 1103"/>
                <a:gd name="T77" fmla="*/ 0 h 797"/>
                <a:gd name="T78" fmla="*/ 0 w 1103"/>
                <a:gd name="T79" fmla="*/ 0 h 797"/>
                <a:gd name="T80" fmla="*/ 0 w 1103"/>
                <a:gd name="T81" fmla="*/ 0 h 797"/>
                <a:gd name="T82" fmla="*/ 0 w 1103"/>
                <a:gd name="T83" fmla="*/ 0 h 797"/>
                <a:gd name="T84" fmla="*/ 0 w 1103"/>
                <a:gd name="T85" fmla="*/ 0 h 797"/>
                <a:gd name="T86" fmla="*/ 0 w 1103"/>
                <a:gd name="T87" fmla="*/ 0 h 797"/>
                <a:gd name="T88" fmla="*/ 0 w 1103"/>
                <a:gd name="T89" fmla="*/ 0 h 797"/>
                <a:gd name="T90" fmla="*/ 0 w 1103"/>
                <a:gd name="T91" fmla="*/ 0 h 797"/>
                <a:gd name="T92" fmla="*/ 0 w 1103"/>
                <a:gd name="T93" fmla="*/ 0 h 797"/>
                <a:gd name="T94" fmla="*/ 0 w 1103"/>
                <a:gd name="T95" fmla="*/ 0 h 797"/>
                <a:gd name="T96" fmla="*/ 0 w 1103"/>
                <a:gd name="T97" fmla="*/ 0 h 797"/>
                <a:gd name="T98" fmla="*/ 0 w 1103"/>
                <a:gd name="T99" fmla="*/ 0 h 797"/>
                <a:gd name="T100" fmla="*/ 0 w 1103"/>
                <a:gd name="T101" fmla="*/ 0 h 797"/>
                <a:gd name="T102" fmla="*/ 0 w 1103"/>
                <a:gd name="T103" fmla="*/ 0 h 797"/>
                <a:gd name="T104" fmla="*/ 0 w 1103"/>
                <a:gd name="T105" fmla="*/ 0 h 797"/>
                <a:gd name="T106" fmla="*/ 0 w 1103"/>
                <a:gd name="T107" fmla="*/ 0 h 797"/>
                <a:gd name="T108" fmla="*/ 0 w 1103"/>
                <a:gd name="T109" fmla="*/ 0 h 797"/>
                <a:gd name="T110" fmla="*/ 0 w 1103"/>
                <a:gd name="T111" fmla="*/ 0 h 797"/>
                <a:gd name="T112" fmla="*/ 0 w 1103"/>
                <a:gd name="T113" fmla="*/ 0 h 797"/>
                <a:gd name="T114" fmla="*/ 0 w 1103"/>
                <a:gd name="T115" fmla="*/ 0 h 797"/>
                <a:gd name="T116" fmla="*/ 0 w 1103"/>
                <a:gd name="T117" fmla="*/ 0 h 797"/>
                <a:gd name="T118" fmla="*/ 0 w 1103"/>
                <a:gd name="T119" fmla="*/ 0 h 7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3"/>
                <a:gd name="T181" fmla="*/ 0 h 797"/>
                <a:gd name="T182" fmla="*/ 1103 w 1103"/>
                <a:gd name="T183" fmla="*/ 797 h 7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3" h="797">
                  <a:moveTo>
                    <a:pt x="677" y="24"/>
                  </a:moveTo>
                  <a:lnTo>
                    <a:pt x="671" y="42"/>
                  </a:lnTo>
                  <a:lnTo>
                    <a:pt x="665" y="48"/>
                  </a:lnTo>
                  <a:lnTo>
                    <a:pt x="641" y="60"/>
                  </a:lnTo>
                  <a:lnTo>
                    <a:pt x="617" y="66"/>
                  </a:lnTo>
                  <a:lnTo>
                    <a:pt x="611" y="72"/>
                  </a:lnTo>
                  <a:lnTo>
                    <a:pt x="605" y="90"/>
                  </a:lnTo>
                  <a:lnTo>
                    <a:pt x="617" y="138"/>
                  </a:lnTo>
                  <a:lnTo>
                    <a:pt x="797" y="629"/>
                  </a:lnTo>
                  <a:lnTo>
                    <a:pt x="941" y="168"/>
                  </a:lnTo>
                  <a:lnTo>
                    <a:pt x="953" y="126"/>
                  </a:lnTo>
                  <a:lnTo>
                    <a:pt x="965" y="96"/>
                  </a:lnTo>
                  <a:lnTo>
                    <a:pt x="965" y="66"/>
                  </a:lnTo>
                  <a:lnTo>
                    <a:pt x="953" y="54"/>
                  </a:lnTo>
                  <a:lnTo>
                    <a:pt x="935" y="54"/>
                  </a:lnTo>
                  <a:lnTo>
                    <a:pt x="911" y="48"/>
                  </a:lnTo>
                  <a:lnTo>
                    <a:pt x="899" y="36"/>
                  </a:lnTo>
                  <a:lnTo>
                    <a:pt x="899" y="0"/>
                  </a:lnTo>
                  <a:lnTo>
                    <a:pt x="1103" y="0"/>
                  </a:lnTo>
                  <a:lnTo>
                    <a:pt x="1103" y="36"/>
                  </a:lnTo>
                  <a:lnTo>
                    <a:pt x="1097" y="48"/>
                  </a:lnTo>
                  <a:lnTo>
                    <a:pt x="1079" y="48"/>
                  </a:lnTo>
                  <a:lnTo>
                    <a:pt x="1061" y="54"/>
                  </a:lnTo>
                  <a:lnTo>
                    <a:pt x="1049" y="72"/>
                  </a:lnTo>
                  <a:lnTo>
                    <a:pt x="1031" y="102"/>
                  </a:lnTo>
                  <a:lnTo>
                    <a:pt x="1013" y="144"/>
                  </a:lnTo>
                  <a:lnTo>
                    <a:pt x="791" y="797"/>
                  </a:lnTo>
                  <a:lnTo>
                    <a:pt x="737" y="797"/>
                  </a:lnTo>
                  <a:lnTo>
                    <a:pt x="545" y="288"/>
                  </a:lnTo>
                  <a:lnTo>
                    <a:pt x="372" y="797"/>
                  </a:lnTo>
                  <a:lnTo>
                    <a:pt x="324" y="797"/>
                  </a:lnTo>
                  <a:lnTo>
                    <a:pt x="72" y="120"/>
                  </a:lnTo>
                  <a:lnTo>
                    <a:pt x="60" y="84"/>
                  </a:lnTo>
                  <a:lnTo>
                    <a:pt x="48" y="66"/>
                  </a:lnTo>
                  <a:lnTo>
                    <a:pt x="36" y="54"/>
                  </a:lnTo>
                  <a:lnTo>
                    <a:pt x="24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36"/>
                  </a:lnTo>
                  <a:lnTo>
                    <a:pt x="246" y="48"/>
                  </a:lnTo>
                  <a:lnTo>
                    <a:pt x="228" y="48"/>
                  </a:lnTo>
                  <a:lnTo>
                    <a:pt x="204" y="54"/>
                  </a:lnTo>
                  <a:lnTo>
                    <a:pt x="192" y="66"/>
                  </a:lnTo>
                  <a:lnTo>
                    <a:pt x="192" y="84"/>
                  </a:lnTo>
                  <a:lnTo>
                    <a:pt x="198" y="102"/>
                  </a:lnTo>
                  <a:lnTo>
                    <a:pt x="198" y="120"/>
                  </a:lnTo>
                  <a:lnTo>
                    <a:pt x="378" y="617"/>
                  </a:lnTo>
                  <a:lnTo>
                    <a:pt x="515" y="204"/>
                  </a:lnTo>
                  <a:lnTo>
                    <a:pt x="485" y="114"/>
                  </a:lnTo>
                  <a:lnTo>
                    <a:pt x="473" y="84"/>
                  </a:lnTo>
                  <a:lnTo>
                    <a:pt x="461" y="66"/>
                  </a:lnTo>
                  <a:lnTo>
                    <a:pt x="450" y="54"/>
                  </a:lnTo>
                  <a:lnTo>
                    <a:pt x="438" y="54"/>
                  </a:lnTo>
                  <a:lnTo>
                    <a:pt x="420" y="48"/>
                  </a:lnTo>
                  <a:lnTo>
                    <a:pt x="414" y="42"/>
                  </a:lnTo>
                  <a:lnTo>
                    <a:pt x="414" y="0"/>
                  </a:lnTo>
                  <a:lnTo>
                    <a:pt x="677" y="0"/>
                  </a:lnTo>
                  <a:lnTo>
                    <a:pt x="677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2"/>
            <p:cNvSpPr>
              <a:spLocks noEditPoints="1"/>
            </p:cNvSpPr>
            <p:nvPr/>
          </p:nvSpPr>
          <p:spPr bwMode="auto">
            <a:xfrm>
              <a:off x="4460" y="3259"/>
              <a:ext cx="144" cy="153"/>
            </a:xfrm>
            <a:custGeom>
              <a:avLst/>
              <a:gdLst>
                <a:gd name="T0" fmla="*/ 0 w 599"/>
                <a:gd name="T1" fmla="*/ 0 h 635"/>
                <a:gd name="T2" fmla="*/ 0 w 599"/>
                <a:gd name="T3" fmla="*/ 0 h 635"/>
                <a:gd name="T4" fmla="*/ 0 w 599"/>
                <a:gd name="T5" fmla="*/ 0 h 635"/>
                <a:gd name="T6" fmla="*/ 0 w 599"/>
                <a:gd name="T7" fmla="*/ 0 h 635"/>
                <a:gd name="T8" fmla="*/ 0 w 599"/>
                <a:gd name="T9" fmla="*/ 0 h 635"/>
                <a:gd name="T10" fmla="*/ 0 w 599"/>
                <a:gd name="T11" fmla="*/ 0 h 635"/>
                <a:gd name="T12" fmla="*/ 0 w 599"/>
                <a:gd name="T13" fmla="*/ 0 h 635"/>
                <a:gd name="T14" fmla="*/ 0 w 599"/>
                <a:gd name="T15" fmla="*/ 0 h 635"/>
                <a:gd name="T16" fmla="*/ 0 w 599"/>
                <a:gd name="T17" fmla="*/ 0 h 635"/>
                <a:gd name="T18" fmla="*/ 0 w 599"/>
                <a:gd name="T19" fmla="*/ 0 h 635"/>
                <a:gd name="T20" fmla="*/ 0 w 599"/>
                <a:gd name="T21" fmla="*/ 0 h 635"/>
                <a:gd name="T22" fmla="*/ 0 w 599"/>
                <a:gd name="T23" fmla="*/ 0 h 635"/>
                <a:gd name="T24" fmla="*/ 0 w 599"/>
                <a:gd name="T25" fmla="*/ 0 h 635"/>
                <a:gd name="T26" fmla="*/ 0 w 599"/>
                <a:gd name="T27" fmla="*/ 0 h 635"/>
                <a:gd name="T28" fmla="*/ 0 w 599"/>
                <a:gd name="T29" fmla="*/ 0 h 635"/>
                <a:gd name="T30" fmla="*/ 0 w 599"/>
                <a:gd name="T31" fmla="*/ 0 h 635"/>
                <a:gd name="T32" fmla="*/ 0 w 599"/>
                <a:gd name="T33" fmla="*/ 0 h 635"/>
                <a:gd name="T34" fmla="*/ 0 w 599"/>
                <a:gd name="T35" fmla="*/ 0 h 635"/>
                <a:gd name="T36" fmla="*/ 0 w 599"/>
                <a:gd name="T37" fmla="*/ 0 h 635"/>
                <a:gd name="T38" fmla="*/ 0 w 599"/>
                <a:gd name="T39" fmla="*/ 0 h 635"/>
                <a:gd name="T40" fmla="*/ 0 w 599"/>
                <a:gd name="T41" fmla="*/ 0 h 635"/>
                <a:gd name="T42" fmla="*/ 0 w 599"/>
                <a:gd name="T43" fmla="*/ 0 h 635"/>
                <a:gd name="T44" fmla="*/ 0 w 599"/>
                <a:gd name="T45" fmla="*/ 0 h 635"/>
                <a:gd name="T46" fmla="*/ 0 w 599"/>
                <a:gd name="T47" fmla="*/ 0 h 635"/>
                <a:gd name="T48" fmla="*/ 0 w 599"/>
                <a:gd name="T49" fmla="*/ 0 h 635"/>
                <a:gd name="T50" fmla="*/ 0 w 599"/>
                <a:gd name="T51" fmla="*/ 0 h 635"/>
                <a:gd name="T52" fmla="*/ 0 w 599"/>
                <a:gd name="T53" fmla="*/ 0 h 635"/>
                <a:gd name="T54" fmla="*/ 0 w 599"/>
                <a:gd name="T55" fmla="*/ 0 h 635"/>
                <a:gd name="T56" fmla="*/ 0 w 599"/>
                <a:gd name="T57" fmla="*/ 0 h 635"/>
                <a:gd name="T58" fmla="*/ 0 w 599"/>
                <a:gd name="T59" fmla="*/ 0 h 635"/>
                <a:gd name="T60" fmla="*/ 0 w 599"/>
                <a:gd name="T61" fmla="*/ 0 h 635"/>
                <a:gd name="T62" fmla="*/ 0 w 599"/>
                <a:gd name="T63" fmla="*/ 0 h 635"/>
                <a:gd name="T64" fmla="*/ 0 w 599"/>
                <a:gd name="T65" fmla="*/ 0 h 635"/>
                <a:gd name="T66" fmla="*/ 0 w 599"/>
                <a:gd name="T67" fmla="*/ 0 h 635"/>
                <a:gd name="T68" fmla="*/ 0 w 599"/>
                <a:gd name="T69" fmla="*/ 0 h 635"/>
                <a:gd name="T70" fmla="*/ 0 w 599"/>
                <a:gd name="T71" fmla="*/ 0 h 635"/>
                <a:gd name="T72" fmla="*/ 0 w 599"/>
                <a:gd name="T73" fmla="*/ 0 h 635"/>
                <a:gd name="T74" fmla="*/ 0 w 599"/>
                <a:gd name="T75" fmla="*/ 0 h 635"/>
                <a:gd name="T76" fmla="*/ 0 w 599"/>
                <a:gd name="T77" fmla="*/ 0 h 635"/>
                <a:gd name="T78" fmla="*/ 0 w 599"/>
                <a:gd name="T79" fmla="*/ 0 h 635"/>
                <a:gd name="T80" fmla="*/ 0 w 599"/>
                <a:gd name="T81" fmla="*/ 0 h 635"/>
                <a:gd name="T82" fmla="*/ 0 w 599"/>
                <a:gd name="T83" fmla="*/ 0 h 635"/>
                <a:gd name="T84" fmla="*/ 0 w 599"/>
                <a:gd name="T85" fmla="*/ 0 h 635"/>
                <a:gd name="T86" fmla="*/ 0 w 599"/>
                <a:gd name="T87" fmla="*/ 0 h 635"/>
                <a:gd name="T88" fmla="*/ 0 w 599"/>
                <a:gd name="T89" fmla="*/ 0 h 635"/>
                <a:gd name="T90" fmla="*/ 0 w 599"/>
                <a:gd name="T91" fmla="*/ 0 h 6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9"/>
                <a:gd name="T139" fmla="*/ 0 h 635"/>
                <a:gd name="T140" fmla="*/ 599 w 599"/>
                <a:gd name="T141" fmla="*/ 635 h 6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9" h="635">
                  <a:moveTo>
                    <a:pt x="246" y="42"/>
                  </a:moveTo>
                  <a:lnTo>
                    <a:pt x="222" y="48"/>
                  </a:lnTo>
                  <a:lnTo>
                    <a:pt x="198" y="72"/>
                  </a:lnTo>
                  <a:lnTo>
                    <a:pt x="198" y="96"/>
                  </a:lnTo>
                  <a:lnTo>
                    <a:pt x="192" y="126"/>
                  </a:lnTo>
                  <a:lnTo>
                    <a:pt x="174" y="150"/>
                  </a:lnTo>
                  <a:lnTo>
                    <a:pt x="150" y="162"/>
                  </a:lnTo>
                  <a:lnTo>
                    <a:pt x="120" y="168"/>
                  </a:lnTo>
                  <a:lnTo>
                    <a:pt x="96" y="162"/>
                  </a:lnTo>
                  <a:lnTo>
                    <a:pt x="78" y="150"/>
                  </a:lnTo>
                  <a:lnTo>
                    <a:pt x="66" y="132"/>
                  </a:lnTo>
                  <a:lnTo>
                    <a:pt x="60" y="102"/>
                  </a:lnTo>
                  <a:lnTo>
                    <a:pt x="66" y="78"/>
                  </a:lnTo>
                  <a:lnTo>
                    <a:pt x="78" y="54"/>
                  </a:lnTo>
                  <a:lnTo>
                    <a:pt x="102" y="36"/>
                  </a:lnTo>
                  <a:lnTo>
                    <a:pt x="132" y="24"/>
                  </a:lnTo>
                  <a:lnTo>
                    <a:pt x="192" y="6"/>
                  </a:lnTo>
                  <a:lnTo>
                    <a:pt x="222" y="0"/>
                  </a:lnTo>
                  <a:lnTo>
                    <a:pt x="288" y="0"/>
                  </a:lnTo>
                  <a:lnTo>
                    <a:pt x="330" y="6"/>
                  </a:lnTo>
                  <a:lnTo>
                    <a:pt x="390" y="30"/>
                  </a:lnTo>
                  <a:lnTo>
                    <a:pt x="431" y="66"/>
                  </a:lnTo>
                  <a:lnTo>
                    <a:pt x="461" y="102"/>
                  </a:lnTo>
                  <a:lnTo>
                    <a:pt x="485" y="144"/>
                  </a:lnTo>
                  <a:lnTo>
                    <a:pt x="497" y="216"/>
                  </a:lnTo>
                  <a:lnTo>
                    <a:pt x="497" y="467"/>
                  </a:lnTo>
                  <a:lnTo>
                    <a:pt x="503" y="509"/>
                  </a:lnTo>
                  <a:lnTo>
                    <a:pt x="509" y="533"/>
                  </a:lnTo>
                  <a:lnTo>
                    <a:pt x="515" y="545"/>
                  </a:lnTo>
                  <a:lnTo>
                    <a:pt x="533" y="557"/>
                  </a:lnTo>
                  <a:lnTo>
                    <a:pt x="551" y="563"/>
                  </a:lnTo>
                  <a:lnTo>
                    <a:pt x="569" y="557"/>
                  </a:lnTo>
                  <a:lnTo>
                    <a:pt x="581" y="551"/>
                  </a:lnTo>
                  <a:lnTo>
                    <a:pt x="587" y="557"/>
                  </a:lnTo>
                  <a:lnTo>
                    <a:pt x="593" y="569"/>
                  </a:lnTo>
                  <a:lnTo>
                    <a:pt x="599" y="575"/>
                  </a:lnTo>
                  <a:lnTo>
                    <a:pt x="587" y="593"/>
                  </a:lnTo>
                  <a:lnTo>
                    <a:pt x="569" y="617"/>
                  </a:lnTo>
                  <a:lnTo>
                    <a:pt x="533" y="629"/>
                  </a:lnTo>
                  <a:lnTo>
                    <a:pt x="503" y="635"/>
                  </a:lnTo>
                  <a:lnTo>
                    <a:pt x="461" y="629"/>
                  </a:lnTo>
                  <a:lnTo>
                    <a:pt x="431" y="611"/>
                  </a:lnTo>
                  <a:lnTo>
                    <a:pt x="407" y="581"/>
                  </a:lnTo>
                  <a:lnTo>
                    <a:pt x="390" y="545"/>
                  </a:lnTo>
                  <a:lnTo>
                    <a:pt x="348" y="587"/>
                  </a:lnTo>
                  <a:lnTo>
                    <a:pt x="312" y="611"/>
                  </a:lnTo>
                  <a:lnTo>
                    <a:pt x="264" y="629"/>
                  </a:lnTo>
                  <a:lnTo>
                    <a:pt x="210" y="635"/>
                  </a:lnTo>
                  <a:lnTo>
                    <a:pt x="168" y="629"/>
                  </a:lnTo>
                  <a:lnTo>
                    <a:pt x="132" y="623"/>
                  </a:lnTo>
                  <a:lnTo>
                    <a:pt x="96" y="611"/>
                  </a:lnTo>
                  <a:lnTo>
                    <a:pt x="36" y="563"/>
                  </a:lnTo>
                  <a:lnTo>
                    <a:pt x="18" y="533"/>
                  </a:lnTo>
                  <a:lnTo>
                    <a:pt x="6" y="497"/>
                  </a:lnTo>
                  <a:lnTo>
                    <a:pt x="0" y="455"/>
                  </a:lnTo>
                  <a:lnTo>
                    <a:pt x="0" y="425"/>
                  </a:lnTo>
                  <a:lnTo>
                    <a:pt x="12" y="395"/>
                  </a:lnTo>
                  <a:lnTo>
                    <a:pt x="24" y="371"/>
                  </a:lnTo>
                  <a:lnTo>
                    <a:pt x="42" y="354"/>
                  </a:lnTo>
                  <a:lnTo>
                    <a:pt x="84" y="318"/>
                  </a:lnTo>
                  <a:lnTo>
                    <a:pt x="138" y="288"/>
                  </a:lnTo>
                  <a:lnTo>
                    <a:pt x="258" y="252"/>
                  </a:lnTo>
                  <a:lnTo>
                    <a:pt x="318" y="240"/>
                  </a:lnTo>
                  <a:lnTo>
                    <a:pt x="372" y="234"/>
                  </a:lnTo>
                  <a:lnTo>
                    <a:pt x="366" y="174"/>
                  </a:lnTo>
                  <a:lnTo>
                    <a:pt x="360" y="138"/>
                  </a:lnTo>
                  <a:lnTo>
                    <a:pt x="348" y="108"/>
                  </a:lnTo>
                  <a:lnTo>
                    <a:pt x="336" y="84"/>
                  </a:lnTo>
                  <a:lnTo>
                    <a:pt x="312" y="60"/>
                  </a:lnTo>
                  <a:lnTo>
                    <a:pt x="282" y="48"/>
                  </a:lnTo>
                  <a:lnTo>
                    <a:pt x="246" y="42"/>
                  </a:lnTo>
                  <a:close/>
                  <a:moveTo>
                    <a:pt x="378" y="282"/>
                  </a:moveTo>
                  <a:lnTo>
                    <a:pt x="294" y="300"/>
                  </a:lnTo>
                  <a:lnTo>
                    <a:pt x="258" y="312"/>
                  </a:lnTo>
                  <a:lnTo>
                    <a:pt x="216" y="330"/>
                  </a:lnTo>
                  <a:lnTo>
                    <a:pt x="180" y="354"/>
                  </a:lnTo>
                  <a:lnTo>
                    <a:pt x="156" y="383"/>
                  </a:lnTo>
                  <a:lnTo>
                    <a:pt x="138" y="419"/>
                  </a:lnTo>
                  <a:lnTo>
                    <a:pt x="132" y="461"/>
                  </a:lnTo>
                  <a:lnTo>
                    <a:pt x="138" y="503"/>
                  </a:lnTo>
                  <a:lnTo>
                    <a:pt x="156" y="539"/>
                  </a:lnTo>
                  <a:lnTo>
                    <a:pt x="174" y="557"/>
                  </a:lnTo>
                  <a:lnTo>
                    <a:pt x="192" y="563"/>
                  </a:lnTo>
                  <a:lnTo>
                    <a:pt x="210" y="575"/>
                  </a:lnTo>
                  <a:lnTo>
                    <a:pt x="252" y="575"/>
                  </a:lnTo>
                  <a:lnTo>
                    <a:pt x="276" y="569"/>
                  </a:lnTo>
                  <a:lnTo>
                    <a:pt x="324" y="545"/>
                  </a:lnTo>
                  <a:lnTo>
                    <a:pt x="348" y="521"/>
                  </a:lnTo>
                  <a:lnTo>
                    <a:pt x="360" y="491"/>
                  </a:lnTo>
                  <a:lnTo>
                    <a:pt x="372" y="449"/>
                  </a:lnTo>
                  <a:lnTo>
                    <a:pt x="378" y="401"/>
                  </a:lnTo>
                  <a:lnTo>
                    <a:pt x="378" y="28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3"/>
            <p:cNvSpPr>
              <a:spLocks/>
            </p:cNvSpPr>
            <p:nvPr/>
          </p:nvSpPr>
          <p:spPr bwMode="auto">
            <a:xfrm>
              <a:off x="4594" y="3236"/>
              <a:ext cx="94" cy="176"/>
            </a:xfrm>
            <a:custGeom>
              <a:avLst/>
              <a:gdLst>
                <a:gd name="T0" fmla="*/ 0 w 390"/>
                <a:gd name="T1" fmla="*/ 0 h 731"/>
                <a:gd name="T2" fmla="*/ 0 w 390"/>
                <a:gd name="T3" fmla="*/ 0 h 731"/>
                <a:gd name="T4" fmla="*/ 0 w 390"/>
                <a:gd name="T5" fmla="*/ 0 h 731"/>
                <a:gd name="T6" fmla="*/ 0 w 390"/>
                <a:gd name="T7" fmla="*/ 0 h 731"/>
                <a:gd name="T8" fmla="*/ 0 w 390"/>
                <a:gd name="T9" fmla="*/ 0 h 731"/>
                <a:gd name="T10" fmla="*/ 0 w 390"/>
                <a:gd name="T11" fmla="*/ 0 h 731"/>
                <a:gd name="T12" fmla="*/ 0 w 390"/>
                <a:gd name="T13" fmla="*/ 0 h 731"/>
                <a:gd name="T14" fmla="*/ 0 w 390"/>
                <a:gd name="T15" fmla="*/ 0 h 731"/>
                <a:gd name="T16" fmla="*/ 0 w 390"/>
                <a:gd name="T17" fmla="*/ 0 h 731"/>
                <a:gd name="T18" fmla="*/ 0 w 390"/>
                <a:gd name="T19" fmla="*/ 0 h 731"/>
                <a:gd name="T20" fmla="*/ 0 w 390"/>
                <a:gd name="T21" fmla="*/ 0 h 731"/>
                <a:gd name="T22" fmla="*/ 0 w 390"/>
                <a:gd name="T23" fmla="*/ 0 h 731"/>
                <a:gd name="T24" fmla="*/ 0 w 390"/>
                <a:gd name="T25" fmla="*/ 0 h 731"/>
                <a:gd name="T26" fmla="*/ 0 w 390"/>
                <a:gd name="T27" fmla="*/ 0 h 731"/>
                <a:gd name="T28" fmla="*/ 0 w 390"/>
                <a:gd name="T29" fmla="*/ 0 h 731"/>
                <a:gd name="T30" fmla="*/ 0 w 390"/>
                <a:gd name="T31" fmla="*/ 0 h 731"/>
                <a:gd name="T32" fmla="*/ 0 w 390"/>
                <a:gd name="T33" fmla="*/ 0 h 731"/>
                <a:gd name="T34" fmla="*/ 0 w 390"/>
                <a:gd name="T35" fmla="*/ 0 h 731"/>
                <a:gd name="T36" fmla="*/ 0 w 390"/>
                <a:gd name="T37" fmla="*/ 0 h 731"/>
                <a:gd name="T38" fmla="*/ 0 w 390"/>
                <a:gd name="T39" fmla="*/ 0 h 731"/>
                <a:gd name="T40" fmla="*/ 0 w 390"/>
                <a:gd name="T41" fmla="*/ 0 h 731"/>
                <a:gd name="T42" fmla="*/ 0 w 390"/>
                <a:gd name="T43" fmla="*/ 0 h 731"/>
                <a:gd name="T44" fmla="*/ 0 w 390"/>
                <a:gd name="T45" fmla="*/ 0 h 731"/>
                <a:gd name="T46" fmla="*/ 0 w 390"/>
                <a:gd name="T47" fmla="*/ 0 h 731"/>
                <a:gd name="T48" fmla="*/ 0 w 390"/>
                <a:gd name="T49" fmla="*/ 0 h 731"/>
                <a:gd name="T50" fmla="*/ 0 w 390"/>
                <a:gd name="T51" fmla="*/ 0 h 731"/>
                <a:gd name="T52" fmla="*/ 0 w 390"/>
                <a:gd name="T53" fmla="*/ 0 h 731"/>
                <a:gd name="T54" fmla="*/ 0 w 390"/>
                <a:gd name="T55" fmla="*/ 0 h 731"/>
                <a:gd name="T56" fmla="*/ 0 w 390"/>
                <a:gd name="T57" fmla="*/ 0 h 731"/>
                <a:gd name="T58" fmla="*/ 0 w 390"/>
                <a:gd name="T59" fmla="*/ 0 h 731"/>
                <a:gd name="T60" fmla="*/ 0 w 390"/>
                <a:gd name="T61" fmla="*/ 0 h 731"/>
                <a:gd name="T62" fmla="*/ 0 w 390"/>
                <a:gd name="T63" fmla="*/ 0 h 731"/>
                <a:gd name="T64" fmla="*/ 0 w 390"/>
                <a:gd name="T65" fmla="*/ 0 h 731"/>
                <a:gd name="T66" fmla="*/ 0 w 390"/>
                <a:gd name="T67" fmla="*/ 0 h 731"/>
                <a:gd name="T68" fmla="*/ 0 w 390"/>
                <a:gd name="T69" fmla="*/ 0 h 731"/>
                <a:gd name="T70" fmla="*/ 0 w 390"/>
                <a:gd name="T71" fmla="*/ 0 h 731"/>
                <a:gd name="T72" fmla="*/ 0 w 390"/>
                <a:gd name="T73" fmla="*/ 0 h 731"/>
                <a:gd name="T74" fmla="*/ 0 w 390"/>
                <a:gd name="T75" fmla="*/ 0 h 7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731"/>
                <a:gd name="T116" fmla="*/ 390 w 390"/>
                <a:gd name="T117" fmla="*/ 731 h 7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731">
                  <a:moveTo>
                    <a:pt x="0" y="150"/>
                  </a:moveTo>
                  <a:lnTo>
                    <a:pt x="12" y="126"/>
                  </a:lnTo>
                  <a:lnTo>
                    <a:pt x="60" y="126"/>
                  </a:lnTo>
                  <a:lnTo>
                    <a:pt x="78" y="120"/>
                  </a:lnTo>
                  <a:lnTo>
                    <a:pt x="84" y="102"/>
                  </a:lnTo>
                  <a:lnTo>
                    <a:pt x="90" y="78"/>
                  </a:lnTo>
                  <a:lnTo>
                    <a:pt x="90" y="24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32" y="6"/>
                  </a:lnTo>
                  <a:lnTo>
                    <a:pt x="210" y="0"/>
                  </a:lnTo>
                  <a:lnTo>
                    <a:pt x="210" y="114"/>
                  </a:lnTo>
                  <a:lnTo>
                    <a:pt x="360" y="114"/>
                  </a:lnTo>
                  <a:lnTo>
                    <a:pt x="360" y="180"/>
                  </a:lnTo>
                  <a:lnTo>
                    <a:pt x="210" y="180"/>
                  </a:lnTo>
                  <a:lnTo>
                    <a:pt x="210" y="551"/>
                  </a:lnTo>
                  <a:lnTo>
                    <a:pt x="216" y="593"/>
                  </a:lnTo>
                  <a:lnTo>
                    <a:pt x="228" y="629"/>
                  </a:lnTo>
                  <a:lnTo>
                    <a:pt x="234" y="641"/>
                  </a:lnTo>
                  <a:lnTo>
                    <a:pt x="252" y="653"/>
                  </a:lnTo>
                  <a:lnTo>
                    <a:pt x="270" y="659"/>
                  </a:lnTo>
                  <a:lnTo>
                    <a:pt x="330" y="659"/>
                  </a:lnTo>
                  <a:lnTo>
                    <a:pt x="342" y="653"/>
                  </a:lnTo>
                  <a:lnTo>
                    <a:pt x="360" y="641"/>
                  </a:lnTo>
                  <a:lnTo>
                    <a:pt x="366" y="641"/>
                  </a:lnTo>
                  <a:lnTo>
                    <a:pt x="390" y="677"/>
                  </a:lnTo>
                  <a:lnTo>
                    <a:pt x="360" y="701"/>
                  </a:lnTo>
                  <a:lnTo>
                    <a:pt x="276" y="725"/>
                  </a:lnTo>
                  <a:lnTo>
                    <a:pt x="240" y="731"/>
                  </a:lnTo>
                  <a:lnTo>
                    <a:pt x="198" y="725"/>
                  </a:lnTo>
                  <a:lnTo>
                    <a:pt x="162" y="719"/>
                  </a:lnTo>
                  <a:lnTo>
                    <a:pt x="138" y="701"/>
                  </a:lnTo>
                  <a:lnTo>
                    <a:pt x="102" y="653"/>
                  </a:lnTo>
                  <a:lnTo>
                    <a:pt x="96" y="629"/>
                  </a:lnTo>
                  <a:lnTo>
                    <a:pt x="90" y="581"/>
                  </a:lnTo>
                  <a:lnTo>
                    <a:pt x="90" y="180"/>
                  </a:lnTo>
                  <a:lnTo>
                    <a:pt x="0" y="18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4"/>
            <p:cNvSpPr>
              <a:spLocks noEditPoints="1"/>
            </p:cNvSpPr>
            <p:nvPr/>
          </p:nvSpPr>
          <p:spPr bwMode="auto">
            <a:xfrm>
              <a:off x="4687" y="3259"/>
              <a:ext cx="137" cy="153"/>
            </a:xfrm>
            <a:custGeom>
              <a:avLst/>
              <a:gdLst>
                <a:gd name="T0" fmla="*/ 0 w 569"/>
                <a:gd name="T1" fmla="*/ 0 h 635"/>
                <a:gd name="T2" fmla="*/ 0 w 569"/>
                <a:gd name="T3" fmla="*/ 0 h 635"/>
                <a:gd name="T4" fmla="*/ 0 w 569"/>
                <a:gd name="T5" fmla="*/ 0 h 635"/>
                <a:gd name="T6" fmla="*/ 0 w 569"/>
                <a:gd name="T7" fmla="*/ 0 h 635"/>
                <a:gd name="T8" fmla="*/ 0 w 569"/>
                <a:gd name="T9" fmla="*/ 0 h 635"/>
                <a:gd name="T10" fmla="*/ 0 w 569"/>
                <a:gd name="T11" fmla="*/ 0 h 635"/>
                <a:gd name="T12" fmla="*/ 0 w 569"/>
                <a:gd name="T13" fmla="*/ 0 h 635"/>
                <a:gd name="T14" fmla="*/ 0 w 569"/>
                <a:gd name="T15" fmla="*/ 0 h 635"/>
                <a:gd name="T16" fmla="*/ 0 w 569"/>
                <a:gd name="T17" fmla="*/ 0 h 635"/>
                <a:gd name="T18" fmla="*/ 0 w 569"/>
                <a:gd name="T19" fmla="*/ 0 h 635"/>
                <a:gd name="T20" fmla="*/ 0 w 569"/>
                <a:gd name="T21" fmla="*/ 0 h 635"/>
                <a:gd name="T22" fmla="*/ 0 w 569"/>
                <a:gd name="T23" fmla="*/ 0 h 635"/>
                <a:gd name="T24" fmla="*/ 0 w 569"/>
                <a:gd name="T25" fmla="*/ 0 h 635"/>
                <a:gd name="T26" fmla="*/ 0 w 569"/>
                <a:gd name="T27" fmla="*/ 0 h 635"/>
                <a:gd name="T28" fmla="*/ 0 w 569"/>
                <a:gd name="T29" fmla="*/ 0 h 635"/>
                <a:gd name="T30" fmla="*/ 0 w 569"/>
                <a:gd name="T31" fmla="*/ 0 h 635"/>
                <a:gd name="T32" fmla="*/ 0 w 569"/>
                <a:gd name="T33" fmla="*/ 0 h 635"/>
                <a:gd name="T34" fmla="*/ 0 w 569"/>
                <a:gd name="T35" fmla="*/ 0 h 635"/>
                <a:gd name="T36" fmla="*/ 0 w 569"/>
                <a:gd name="T37" fmla="*/ 0 h 635"/>
                <a:gd name="T38" fmla="*/ 0 w 569"/>
                <a:gd name="T39" fmla="*/ 0 h 635"/>
                <a:gd name="T40" fmla="*/ 0 w 569"/>
                <a:gd name="T41" fmla="*/ 0 h 635"/>
                <a:gd name="T42" fmla="*/ 0 w 569"/>
                <a:gd name="T43" fmla="*/ 0 h 635"/>
                <a:gd name="T44" fmla="*/ 0 w 569"/>
                <a:gd name="T45" fmla="*/ 0 h 635"/>
                <a:gd name="T46" fmla="*/ 0 w 569"/>
                <a:gd name="T47" fmla="*/ 0 h 635"/>
                <a:gd name="T48" fmla="*/ 0 w 569"/>
                <a:gd name="T49" fmla="*/ 0 h 635"/>
                <a:gd name="T50" fmla="*/ 0 w 569"/>
                <a:gd name="T51" fmla="*/ 0 h 635"/>
                <a:gd name="T52" fmla="*/ 0 w 569"/>
                <a:gd name="T53" fmla="*/ 0 h 635"/>
                <a:gd name="T54" fmla="*/ 0 w 569"/>
                <a:gd name="T55" fmla="*/ 0 h 635"/>
                <a:gd name="T56" fmla="*/ 0 w 569"/>
                <a:gd name="T57" fmla="*/ 0 h 635"/>
                <a:gd name="T58" fmla="*/ 0 w 569"/>
                <a:gd name="T59" fmla="*/ 0 h 635"/>
                <a:gd name="T60" fmla="*/ 0 w 569"/>
                <a:gd name="T61" fmla="*/ 0 h 635"/>
                <a:gd name="T62" fmla="*/ 0 w 569"/>
                <a:gd name="T63" fmla="*/ 0 h 635"/>
                <a:gd name="T64" fmla="*/ 0 w 569"/>
                <a:gd name="T65" fmla="*/ 0 h 635"/>
                <a:gd name="T66" fmla="*/ 0 w 569"/>
                <a:gd name="T67" fmla="*/ 0 h 635"/>
                <a:gd name="T68" fmla="*/ 0 w 569"/>
                <a:gd name="T69" fmla="*/ 0 h 635"/>
                <a:gd name="T70" fmla="*/ 0 w 569"/>
                <a:gd name="T71" fmla="*/ 0 h 635"/>
                <a:gd name="T72" fmla="*/ 0 w 569"/>
                <a:gd name="T73" fmla="*/ 0 h 635"/>
                <a:gd name="T74" fmla="*/ 0 w 569"/>
                <a:gd name="T75" fmla="*/ 0 h 635"/>
                <a:gd name="T76" fmla="*/ 0 w 569"/>
                <a:gd name="T77" fmla="*/ 0 h 635"/>
                <a:gd name="T78" fmla="*/ 0 w 569"/>
                <a:gd name="T79" fmla="*/ 0 h 635"/>
                <a:gd name="T80" fmla="*/ 0 w 569"/>
                <a:gd name="T81" fmla="*/ 0 h 635"/>
                <a:gd name="T82" fmla="*/ 0 w 569"/>
                <a:gd name="T83" fmla="*/ 0 h 635"/>
                <a:gd name="T84" fmla="*/ 0 w 569"/>
                <a:gd name="T85" fmla="*/ 0 h 635"/>
                <a:gd name="T86" fmla="*/ 0 w 569"/>
                <a:gd name="T87" fmla="*/ 0 h 635"/>
                <a:gd name="T88" fmla="*/ 0 w 569"/>
                <a:gd name="T89" fmla="*/ 0 h 635"/>
                <a:gd name="T90" fmla="*/ 0 w 569"/>
                <a:gd name="T91" fmla="*/ 0 h 635"/>
                <a:gd name="T92" fmla="*/ 0 w 569"/>
                <a:gd name="T93" fmla="*/ 0 h 635"/>
                <a:gd name="T94" fmla="*/ 0 w 569"/>
                <a:gd name="T95" fmla="*/ 0 h 635"/>
                <a:gd name="T96" fmla="*/ 0 w 569"/>
                <a:gd name="T97" fmla="*/ 0 h 635"/>
                <a:gd name="T98" fmla="*/ 0 w 569"/>
                <a:gd name="T99" fmla="*/ 0 h 635"/>
                <a:gd name="T100" fmla="*/ 0 w 569"/>
                <a:gd name="T101" fmla="*/ 0 h 635"/>
                <a:gd name="T102" fmla="*/ 0 w 569"/>
                <a:gd name="T103" fmla="*/ 0 h 635"/>
                <a:gd name="T104" fmla="*/ 0 w 569"/>
                <a:gd name="T105" fmla="*/ 0 h 635"/>
                <a:gd name="T106" fmla="*/ 0 w 569"/>
                <a:gd name="T107" fmla="*/ 0 h 635"/>
                <a:gd name="T108" fmla="*/ 0 w 569"/>
                <a:gd name="T109" fmla="*/ 0 h 635"/>
                <a:gd name="T110" fmla="*/ 0 w 569"/>
                <a:gd name="T111" fmla="*/ 0 h 635"/>
                <a:gd name="T112" fmla="*/ 0 w 569"/>
                <a:gd name="T113" fmla="*/ 0 h 635"/>
                <a:gd name="T114" fmla="*/ 0 w 569"/>
                <a:gd name="T115" fmla="*/ 0 h 635"/>
                <a:gd name="T116" fmla="*/ 0 w 569"/>
                <a:gd name="T117" fmla="*/ 0 h 635"/>
                <a:gd name="T118" fmla="*/ 0 w 569"/>
                <a:gd name="T119" fmla="*/ 0 h 6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9"/>
                <a:gd name="T181" fmla="*/ 0 h 635"/>
                <a:gd name="T182" fmla="*/ 569 w 569"/>
                <a:gd name="T183" fmla="*/ 635 h 6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9" h="635">
                  <a:moveTo>
                    <a:pt x="126" y="294"/>
                  </a:moveTo>
                  <a:lnTo>
                    <a:pt x="126" y="348"/>
                  </a:lnTo>
                  <a:lnTo>
                    <a:pt x="150" y="443"/>
                  </a:lnTo>
                  <a:lnTo>
                    <a:pt x="174" y="485"/>
                  </a:lnTo>
                  <a:lnTo>
                    <a:pt x="204" y="521"/>
                  </a:lnTo>
                  <a:lnTo>
                    <a:pt x="246" y="551"/>
                  </a:lnTo>
                  <a:lnTo>
                    <a:pt x="288" y="569"/>
                  </a:lnTo>
                  <a:lnTo>
                    <a:pt x="342" y="575"/>
                  </a:lnTo>
                  <a:lnTo>
                    <a:pt x="395" y="569"/>
                  </a:lnTo>
                  <a:lnTo>
                    <a:pt x="443" y="545"/>
                  </a:lnTo>
                  <a:lnTo>
                    <a:pt x="491" y="509"/>
                  </a:lnTo>
                  <a:lnTo>
                    <a:pt x="527" y="467"/>
                  </a:lnTo>
                  <a:lnTo>
                    <a:pt x="569" y="503"/>
                  </a:lnTo>
                  <a:lnTo>
                    <a:pt x="515" y="557"/>
                  </a:lnTo>
                  <a:lnTo>
                    <a:pt x="461" y="599"/>
                  </a:lnTo>
                  <a:lnTo>
                    <a:pt x="425" y="617"/>
                  </a:lnTo>
                  <a:lnTo>
                    <a:pt x="395" y="629"/>
                  </a:lnTo>
                  <a:lnTo>
                    <a:pt x="360" y="635"/>
                  </a:lnTo>
                  <a:lnTo>
                    <a:pt x="318" y="635"/>
                  </a:lnTo>
                  <a:lnTo>
                    <a:pt x="252" y="629"/>
                  </a:lnTo>
                  <a:lnTo>
                    <a:pt x="192" y="611"/>
                  </a:lnTo>
                  <a:lnTo>
                    <a:pt x="138" y="581"/>
                  </a:lnTo>
                  <a:lnTo>
                    <a:pt x="90" y="545"/>
                  </a:lnTo>
                  <a:lnTo>
                    <a:pt x="54" y="497"/>
                  </a:lnTo>
                  <a:lnTo>
                    <a:pt x="24" y="443"/>
                  </a:lnTo>
                  <a:lnTo>
                    <a:pt x="6" y="377"/>
                  </a:lnTo>
                  <a:lnTo>
                    <a:pt x="0" y="312"/>
                  </a:lnTo>
                  <a:lnTo>
                    <a:pt x="6" y="246"/>
                  </a:lnTo>
                  <a:lnTo>
                    <a:pt x="18" y="186"/>
                  </a:lnTo>
                  <a:lnTo>
                    <a:pt x="48" y="132"/>
                  </a:lnTo>
                  <a:lnTo>
                    <a:pt x="78" y="90"/>
                  </a:lnTo>
                  <a:lnTo>
                    <a:pt x="126" y="54"/>
                  </a:lnTo>
                  <a:lnTo>
                    <a:pt x="174" y="24"/>
                  </a:lnTo>
                  <a:lnTo>
                    <a:pt x="234" y="6"/>
                  </a:lnTo>
                  <a:lnTo>
                    <a:pt x="300" y="0"/>
                  </a:lnTo>
                  <a:lnTo>
                    <a:pt x="360" y="6"/>
                  </a:lnTo>
                  <a:lnTo>
                    <a:pt x="413" y="24"/>
                  </a:lnTo>
                  <a:lnTo>
                    <a:pt x="455" y="48"/>
                  </a:lnTo>
                  <a:lnTo>
                    <a:pt x="491" y="84"/>
                  </a:lnTo>
                  <a:lnTo>
                    <a:pt x="521" y="132"/>
                  </a:lnTo>
                  <a:lnTo>
                    <a:pt x="545" y="180"/>
                  </a:lnTo>
                  <a:lnTo>
                    <a:pt x="557" y="234"/>
                  </a:lnTo>
                  <a:lnTo>
                    <a:pt x="557" y="294"/>
                  </a:lnTo>
                  <a:lnTo>
                    <a:pt x="126" y="294"/>
                  </a:lnTo>
                  <a:close/>
                  <a:moveTo>
                    <a:pt x="425" y="234"/>
                  </a:moveTo>
                  <a:lnTo>
                    <a:pt x="419" y="168"/>
                  </a:lnTo>
                  <a:lnTo>
                    <a:pt x="413" y="138"/>
                  </a:lnTo>
                  <a:lnTo>
                    <a:pt x="401" y="108"/>
                  </a:lnTo>
                  <a:lnTo>
                    <a:pt x="377" y="84"/>
                  </a:lnTo>
                  <a:lnTo>
                    <a:pt x="354" y="66"/>
                  </a:lnTo>
                  <a:lnTo>
                    <a:pt x="324" y="54"/>
                  </a:lnTo>
                  <a:lnTo>
                    <a:pt x="288" y="48"/>
                  </a:lnTo>
                  <a:lnTo>
                    <a:pt x="252" y="54"/>
                  </a:lnTo>
                  <a:lnTo>
                    <a:pt x="222" y="66"/>
                  </a:lnTo>
                  <a:lnTo>
                    <a:pt x="198" y="84"/>
                  </a:lnTo>
                  <a:lnTo>
                    <a:pt x="174" y="108"/>
                  </a:lnTo>
                  <a:lnTo>
                    <a:pt x="156" y="138"/>
                  </a:lnTo>
                  <a:lnTo>
                    <a:pt x="144" y="168"/>
                  </a:lnTo>
                  <a:lnTo>
                    <a:pt x="132" y="234"/>
                  </a:lnTo>
                  <a:lnTo>
                    <a:pt x="425" y="2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5"/>
            <p:cNvSpPr>
              <a:spLocks/>
            </p:cNvSpPr>
            <p:nvPr/>
          </p:nvSpPr>
          <p:spPr bwMode="auto">
            <a:xfrm>
              <a:off x="4833" y="3259"/>
              <a:ext cx="107" cy="147"/>
            </a:xfrm>
            <a:custGeom>
              <a:avLst/>
              <a:gdLst>
                <a:gd name="T0" fmla="*/ 0 w 444"/>
                <a:gd name="T1" fmla="*/ 0 h 611"/>
                <a:gd name="T2" fmla="*/ 0 w 444"/>
                <a:gd name="T3" fmla="*/ 0 h 611"/>
                <a:gd name="T4" fmla="*/ 0 w 444"/>
                <a:gd name="T5" fmla="*/ 0 h 611"/>
                <a:gd name="T6" fmla="*/ 0 w 444"/>
                <a:gd name="T7" fmla="*/ 0 h 611"/>
                <a:gd name="T8" fmla="*/ 0 w 444"/>
                <a:gd name="T9" fmla="*/ 0 h 611"/>
                <a:gd name="T10" fmla="*/ 0 w 444"/>
                <a:gd name="T11" fmla="*/ 0 h 611"/>
                <a:gd name="T12" fmla="*/ 0 w 444"/>
                <a:gd name="T13" fmla="*/ 0 h 611"/>
                <a:gd name="T14" fmla="*/ 0 w 444"/>
                <a:gd name="T15" fmla="*/ 0 h 611"/>
                <a:gd name="T16" fmla="*/ 0 w 444"/>
                <a:gd name="T17" fmla="*/ 0 h 611"/>
                <a:gd name="T18" fmla="*/ 0 w 444"/>
                <a:gd name="T19" fmla="*/ 0 h 611"/>
                <a:gd name="T20" fmla="*/ 0 w 444"/>
                <a:gd name="T21" fmla="*/ 0 h 611"/>
                <a:gd name="T22" fmla="*/ 0 w 444"/>
                <a:gd name="T23" fmla="*/ 0 h 611"/>
                <a:gd name="T24" fmla="*/ 0 w 444"/>
                <a:gd name="T25" fmla="*/ 0 h 611"/>
                <a:gd name="T26" fmla="*/ 0 w 444"/>
                <a:gd name="T27" fmla="*/ 0 h 611"/>
                <a:gd name="T28" fmla="*/ 0 w 444"/>
                <a:gd name="T29" fmla="*/ 0 h 611"/>
                <a:gd name="T30" fmla="*/ 0 w 444"/>
                <a:gd name="T31" fmla="*/ 0 h 611"/>
                <a:gd name="T32" fmla="*/ 0 w 444"/>
                <a:gd name="T33" fmla="*/ 0 h 611"/>
                <a:gd name="T34" fmla="*/ 0 w 444"/>
                <a:gd name="T35" fmla="*/ 0 h 611"/>
                <a:gd name="T36" fmla="*/ 0 w 444"/>
                <a:gd name="T37" fmla="*/ 0 h 611"/>
                <a:gd name="T38" fmla="*/ 0 w 444"/>
                <a:gd name="T39" fmla="*/ 0 h 611"/>
                <a:gd name="T40" fmla="*/ 0 w 444"/>
                <a:gd name="T41" fmla="*/ 0 h 611"/>
                <a:gd name="T42" fmla="*/ 0 w 444"/>
                <a:gd name="T43" fmla="*/ 0 h 611"/>
                <a:gd name="T44" fmla="*/ 0 w 444"/>
                <a:gd name="T45" fmla="*/ 0 h 611"/>
                <a:gd name="T46" fmla="*/ 0 w 444"/>
                <a:gd name="T47" fmla="*/ 0 h 611"/>
                <a:gd name="T48" fmla="*/ 0 w 444"/>
                <a:gd name="T49" fmla="*/ 0 h 611"/>
                <a:gd name="T50" fmla="*/ 0 w 444"/>
                <a:gd name="T51" fmla="*/ 0 h 611"/>
                <a:gd name="T52" fmla="*/ 0 w 444"/>
                <a:gd name="T53" fmla="*/ 0 h 611"/>
                <a:gd name="T54" fmla="*/ 0 w 444"/>
                <a:gd name="T55" fmla="*/ 0 h 611"/>
                <a:gd name="T56" fmla="*/ 0 w 444"/>
                <a:gd name="T57" fmla="*/ 0 h 611"/>
                <a:gd name="T58" fmla="*/ 0 w 444"/>
                <a:gd name="T59" fmla="*/ 0 h 611"/>
                <a:gd name="T60" fmla="*/ 0 w 444"/>
                <a:gd name="T61" fmla="*/ 0 h 611"/>
                <a:gd name="T62" fmla="*/ 0 w 444"/>
                <a:gd name="T63" fmla="*/ 0 h 611"/>
                <a:gd name="T64" fmla="*/ 0 w 444"/>
                <a:gd name="T65" fmla="*/ 0 h 611"/>
                <a:gd name="T66" fmla="*/ 0 w 444"/>
                <a:gd name="T67" fmla="*/ 0 h 611"/>
                <a:gd name="T68" fmla="*/ 0 w 444"/>
                <a:gd name="T69" fmla="*/ 0 h 611"/>
                <a:gd name="T70" fmla="*/ 0 w 444"/>
                <a:gd name="T71" fmla="*/ 0 h 611"/>
                <a:gd name="T72" fmla="*/ 0 w 444"/>
                <a:gd name="T73" fmla="*/ 0 h 611"/>
                <a:gd name="T74" fmla="*/ 0 w 444"/>
                <a:gd name="T75" fmla="*/ 0 h 611"/>
                <a:gd name="T76" fmla="*/ 0 w 444"/>
                <a:gd name="T77" fmla="*/ 0 h 611"/>
                <a:gd name="T78" fmla="*/ 0 w 444"/>
                <a:gd name="T79" fmla="*/ 0 h 611"/>
                <a:gd name="T80" fmla="*/ 0 w 444"/>
                <a:gd name="T81" fmla="*/ 0 h 611"/>
                <a:gd name="T82" fmla="*/ 0 w 444"/>
                <a:gd name="T83" fmla="*/ 0 h 611"/>
                <a:gd name="T84" fmla="*/ 0 w 444"/>
                <a:gd name="T85" fmla="*/ 0 h 611"/>
                <a:gd name="T86" fmla="*/ 0 w 444"/>
                <a:gd name="T87" fmla="*/ 0 h 611"/>
                <a:gd name="T88" fmla="*/ 0 w 444"/>
                <a:gd name="T89" fmla="*/ 0 h 611"/>
                <a:gd name="T90" fmla="*/ 0 w 444"/>
                <a:gd name="T91" fmla="*/ 0 h 611"/>
                <a:gd name="T92" fmla="*/ 0 w 444"/>
                <a:gd name="T93" fmla="*/ 0 h 611"/>
                <a:gd name="T94" fmla="*/ 0 w 444"/>
                <a:gd name="T95" fmla="*/ 0 h 611"/>
                <a:gd name="T96" fmla="*/ 0 w 444"/>
                <a:gd name="T97" fmla="*/ 0 h 611"/>
                <a:gd name="T98" fmla="*/ 0 w 444"/>
                <a:gd name="T99" fmla="*/ 0 h 611"/>
                <a:gd name="T100" fmla="*/ 0 w 444"/>
                <a:gd name="T101" fmla="*/ 0 h 611"/>
                <a:gd name="T102" fmla="*/ 0 w 444"/>
                <a:gd name="T103" fmla="*/ 0 h 611"/>
                <a:gd name="T104" fmla="*/ 0 w 444"/>
                <a:gd name="T105" fmla="*/ 0 h 6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4"/>
                <a:gd name="T160" fmla="*/ 0 h 611"/>
                <a:gd name="T161" fmla="*/ 444 w 444"/>
                <a:gd name="T162" fmla="*/ 611 h 6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4" h="611">
                  <a:moveTo>
                    <a:pt x="192" y="198"/>
                  </a:moveTo>
                  <a:lnTo>
                    <a:pt x="192" y="198"/>
                  </a:lnTo>
                  <a:lnTo>
                    <a:pt x="198" y="168"/>
                  </a:lnTo>
                  <a:lnTo>
                    <a:pt x="216" y="138"/>
                  </a:lnTo>
                  <a:lnTo>
                    <a:pt x="252" y="72"/>
                  </a:lnTo>
                  <a:lnTo>
                    <a:pt x="276" y="42"/>
                  </a:lnTo>
                  <a:lnTo>
                    <a:pt x="300" y="18"/>
                  </a:lnTo>
                  <a:lnTo>
                    <a:pt x="330" y="6"/>
                  </a:lnTo>
                  <a:lnTo>
                    <a:pt x="366" y="0"/>
                  </a:lnTo>
                  <a:lnTo>
                    <a:pt x="396" y="6"/>
                  </a:lnTo>
                  <a:lnTo>
                    <a:pt x="420" y="18"/>
                  </a:lnTo>
                  <a:lnTo>
                    <a:pt x="438" y="42"/>
                  </a:lnTo>
                  <a:lnTo>
                    <a:pt x="444" y="72"/>
                  </a:lnTo>
                  <a:lnTo>
                    <a:pt x="438" y="96"/>
                  </a:lnTo>
                  <a:lnTo>
                    <a:pt x="420" y="114"/>
                  </a:lnTo>
                  <a:lnTo>
                    <a:pt x="396" y="126"/>
                  </a:lnTo>
                  <a:lnTo>
                    <a:pt x="372" y="132"/>
                  </a:lnTo>
                  <a:lnTo>
                    <a:pt x="354" y="132"/>
                  </a:lnTo>
                  <a:lnTo>
                    <a:pt x="336" y="126"/>
                  </a:lnTo>
                  <a:lnTo>
                    <a:pt x="306" y="114"/>
                  </a:lnTo>
                  <a:lnTo>
                    <a:pt x="282" y="120"/>
                  </a:lnTo>
                  <a:lnTo>
                    <a:pt x="258" y="144"/>
                  </a:lnTo>
                  <a:lnTo>
                    <a:pt x="240" y="180"/>
                  </a:lnTo>
                  <a:lnTo>
                    <a:pt x="222" y="222"/>
                  </a:lnTo>
                  <a:lnTo>
                    <a:pt x="198" y="312"/>
                  </a:lnTo>
                  <a:lnTo>
                    <a:pt x="192" y="354"/>
                  </a:lnTo>
                  <a:lnTo>
                    <a:pt x="192" y="509"/>
                  </a:lnTo>
                  <a:lnTo>
                    <a:pt x="198" y="539"/>
                  </a:lnTo>
                  <a:lnTo>
                    <a:pt x="204" y="551"/>
                  </a:lnTo>
                  <a:lnTo>
                    <a:pt x="216" y="563"/>
                  </a:lnTo>
                  <a:lnTo>
                    <a:pt x="252" y="563"/>
                  </a:lnTo>
                  <a:lnTo>
                    <a:pt x="258" y="575"/>
                  </a:lnTo>
                  <a:lnTo>
                    <a:pt x="264" y="593"/>
                  </a:lnTo>
                  <a:lnTo>
                    <a:pt x="264" y="611"/>
                  </a:lnTo>
                  <a:lnTo>
                    <a:pt x="0" y="611"/>
                  </a:lnTo>
                  <a:lnTo>
                    <a:pt x="0" y="593"/>
                  </a:lnTo>
                  <a:lnTo>
                    <a:pt x="6" y="575"/>
                  </a:lnTo>
                  <a:lnTo>
                    <a:pt x="12" y="563"/>
                  </a:lnTo>
                  <a:lnTo>
                    <a:pt x="48" y="563"/>
                  </a:lnTo>
                  <a:lnTo>
                    <a:pt x="60" y="551"/>
                  </a:lnTo>
                  <a:lnTo>
                    <a:pt x="66" y="539"/>
                  </a:lnTo>
                  <a:lnTo>
                    <a:pt x="72" y="509"/>
                  </a:lnTo>
                  <a:lnTo>
                    <a:pt x="72" y="126"/>
                  </a:lnTo>
                  <a:lnTo>
                    <a:pt x="66" y="96"/>
                  </a:lnTo>
                  <a:lnTo>
                    <a:pt x="60" y="78"/>
                  </a:lnTo>
                  <a:lnTo>
                    <a:pt x="48" y="72"/>
                  </a:lnTo>
                  <a:lnTo>
                    <a:pt x="36" y="72"/>
                  </a:lnTo>
                  <a:lnTo>
                    <a:pt x="12" y="66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192" y="12"/>
                  </a:lnTo>
                  <a:lnTo>
                    <a:pt x="192" y="19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6"/>
            <p:cNvSpPr>
              <a:spLocks/>
            </p:cNvSpPr>
            <p:nvPr/>
          </p:nvSpPr>
          <p:spPr bwMode="auto">
            <a:xfrm>
              <a:off x="4943" y="3221"/>
              <a:ext cx="61" cy="185"/>
            </a:xfrm>
            <a:custGeom>
              <a:avLst/>
              <a:gdLst>
                <a:gd name="T0" fmla="*/ 0 w 251"/>
                <a:gd name="T1" fmla="*/ 0 h 767"/>
                <a:gd name="T2" fmla="*/ 0 w 251"/>
                <a:gd name="T3" fmla="*/ 0 h 767"/>
                <a:gd name="T4" fmla="*/ 0 w 251"/>
                <a:gd name="T5" fmla="*/ 0 h 767"/>
                <a:gd name="T6" fmla="*/ 0 w 251"/>
                <a:gd name="T7" fmla="*/ 0 h 767"/>
                <a:gd name="T8" fmla="*/ 0 w 251"/>
                <a:gd name="T9" fmla="*/ 0 h 767"/>
                <a:gd name="T10" fmla="*/ 0 w 251"/>
                <a:gd name="T11" fmla="*/ 0 h 767"/>
                <a:gd name="T12" fmla="*/ 0 w 251"/>
                <a:gd name="T13" fmla="*/ 0 h 767"/>
                <a:gd name="T14" fmla="*/ 0 w 251"/>
                <a:gd name="T15" fmla="*/ 0 h 767"/>
                <a:gd name="T16" fmla="*/ 0 w 251"/>
                <a:gd name="T17" fmla="*/ 0 h 767"/>
                <a:gd name="T18" fmla="*/ 0 w 251"/>
                <a:gd name="T19" fmla="*/ 0 h 767"/>
                <a:gd name="T20" fmla="*/ 0 w 251"/>
                <a:gd name="T21" fmla="*/ 0 h 767"/>
                <a:gd name="T22" fmla="*/ 0 w 251"/>
                <a:gd name="T23" fmla="*/ 0 h 767"/>
                <a:gd name="T24" fmla="*/ 0 w 251"/>
                <a:gd name="T25" fmla="*/ 0 h 767"/>
                <a:gd name="T26" fmla="*/ 0 w 251"/>
                <a:gd name="T27" fmla="*/ 0 h 767"/>
                <a:gd name="T28" fmla="*/ 0 w 251"/>
                <a:gd name="T29" fmla="*/ 0 h 767"/>
                <a:gd name="T30" fmla="*/ 0 w 251"/>
                <a:gd name="T31" fmla="*/ 0 h 767"/>
                <a:gd name="T32" fmla="*/ 0 w 251"/>
                <a:gd name="T33" fmla="*/ 0 h 767"/>
                <a:gd name="T34" fmla="*/ 0 w 251"/>
                <a:gd name="T35" fmla="*/ 0 h 767"/>
                <a:gd name="T36" fmla="*/ 0 w 251"/>
                <a:gd name="T37" fmla="*/ 0 h 767"/>
                <a:gd name="T38" fmla="*/ 0 w 251"/>
                <a:gd name="T39" fmla="*/ 0 h 767"/>
                <a:gd name="T40" fmla="*/ 0 w 251"/>
                <a:gd name="T41" fmla="*/ 0 h 767"/>
                <a:gd name="T42" fmla="*/ 0 w 251"/>
                <a:gd name="T43" fmla="*/ 0 h 767"/>
                <a:gd name="T44" fmla="*/ 0 w 251"/>
                <a:gd name="T45" fmla="*/ 0 h 7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1"/>
                <a:gd name="T70" fmla="*/ 0 h 767"/>
                <a:gd name="T71" fmla="*/ 251 w 251"/>
                <a:gd name="T72" fmla="*/ 767 h 7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1" h="767">
                  <a:moveTo>
                    <a:pt x="186" y="665"/>
                  </a:moveTo>
                  <a:lnTo>
                    <a:pt x="186" y="689"/>
                  </a:lnTo>
                  <a:lnTo>
                    <a:pt x="198" y="707"/>
                  </a:lnTo>
                  <a:lnTo>
                    <a:pt x="221" y="719"/>
                  </a:lnTo>
                  <a:lnTo>
                    <a:pt x="239" y="725"/>
                  </a:lnTo>
                  <a:lnTo>
                    <a:pt x="251" y="731"/>
                  </a:lnTo>
                  <a:lnTo>
                    <a:pt x="251" y="767"/>
                  </a:lnTo>
                  <a:lnTo>
                    <a:pt x="0" y="767"/>
                  </a:lnTo>
                  <a:lnTo>
                    <a:pt x="0" y="731"/>
                  </a:lnTo>
                  <a:lnTo>
                    <a:pt x="12" y="725"/>
                  </a:lnTo>
                  <a:lnTo>
                    <a:pt x="36" y="719"/>
                  </a:lnTo>
                  <a:lnTo>
                    <a:pt x="48" y="713"/>
                  </a:lnTo>
                  <a:lnTo>
                    <a:pt x="54" y="707"/>
                  </a:lnTo>
                  <a:lnTo>
                    <a:pt x="66" y="689"/>
                  </a:lnTo>
                  <a:lnTo>
                    <a:pt x="66" y="84"/>
                  </a:lnTo>
                  <a:lnTo>
                    <a:pt x="54" y="72"/>
                  </a:lnTo>
                  <a:lnTo>
                    <a:pt x="48" y="60"/>
                  </a:lnTo>
                  <a:lnTo>
                    <a:pt x="36" y="60"/>
                  </a:lnTo>
                  <a:lnTo>
                    <a:pt x="12" y="54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86" y="0"/>
                  </a:lnTo>
                  <a:lnTo>
                    <a:pt x="186" y="66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7"/>
            <p:cNvSpPr>
              <a:spLocks noEditPoints="1"/>
            </p:cNvSpPr>
            <p:nvPr/>
          </p:nvSpPr>
          <p:spPr bwMode="auto">
            <a:xfrm>
              <a:off x="5008" y="3259"/>
              <a:ext cx="152" cy="153"/>
            </a:xfrm>
            <a:custGeom>
              <a:avLst/>
              <a:gdLst>
                <a:gd name="T0" fmla="*/ 0 w 630"/>
                <a:gd name="T1" fmla="*/ 0 h 635"/>
                <a:gd name="T2" fmla="*/ 0 w 630"/>
                <a:gd name="T3" fmla="*/ 0 h 635"/>
                <a:gd name="T4" fmla="*/ 0 w 630"/>
                <a:gd name="T5" fmla="*/ 0 h 635"/>
                <a:gd name="T6" fmla="*/ 0 w 630"/>
                <a:gd name="T7" fmla="*/ 0 h 635"/>
                <a:gd name="T8" fmla="*/ 0 w 630"/>
                <a:gd name="T9" fmla="*/ 0 h 635"/>
                <a:gd name="T10" fmla="*/ 0 w 630"/>
                <a:gd name="T11" fmla="*/ 0 h 635"/>
                <a:gd name="T12" fmla="*/ 0 w 630"/>
                <a:gd name="T13" fmla="*/ 0 h 635"/>
                <a:gd name="T14" fmla="*/ 0 w 630"/>
                <a:gd name="T15" fmla="*/ 0 h 635"/>
                <a:gd name="T16" fmla="*/ 0 w 630"/>
                <a:gd name="T17" fmla="*/ 0 h 635"/>
                <a:gd name="T18" fmla="*/ 0 w 630"/>
                <a:gd name="T19" fmla="*/ 0 h 635"/>
                <a:gd name="T20" fmla="*/ 0 w 630"/>
                <a:gd name="T21" fmla="*/ 0 h 635"/>
                <a:gd name="T22" fmla="*/ 0 w 630"/>
                <a:gd name="T23" fmla="*/ 0 h 635"/>
                <a:gd name="T24" fmla="*/ 0 w 630"/>
                <a:gd name="T25" fmla="*/ 0 h 635"/>
                <a:gd name="T26" fmla="*/ 0 w 630"/>
                <a:gd name="T27" fmla="*/ 0 h 635"/>
                <a:gd name="T28" fmla="*/ 0 w 630"/>
                <a:gd name="T29" fmla="*/ 0 h 635"/>
                <a:gd name="T30" fmla="*/ 0 w 630"/>
                <a:gd name="T31" fmla="*/ 0 h 635"/>
                <a:gd name="T32" fmla="*/ 0 w 630"/>
                <a:gd name="T33" fmla="*/ 0 h 635"/>
                <a:gd name="T34" fmla="*/ 0 w 630"/>
                <a:gd name="T35" fmla="*/ 0 h 635"/>
                <a:gd name="T36" fmla="*/ 0 w 630"/>
                <a:gd name="T37" fmla="*/ 0 h 635"/>
                <a:gd name="T38" fmla="*/ 0 w 630"/>
                <a:gd name="T39" fmla="*/ 0 h 635"/>
                <a:gd name="T40" fmla="*/ 0 w 630"/>
                <a:gd name="T41" fmla="*/ 0 h 635"/>
                <a:gd name="T42" fmla="*/ 0 w 630"/>
                <a:gd name="T43" fmla="*/ 0 h 635"/>
                <a:gd name="T44" fmla="*/ 0 w 630"/>
                <a:gd name="T45" fmla="*/ 0 h 635"/>
                <a:gd name="T46" fmla="*/ 0 w 630"/>
                <a:gd name="T47" fmla="*/ 0 h 635"/>
                <a:gd name="T48" fmla="*/ 0 w 630"/>
                <a:gd name="T49" fmla="*/ 0 h 635"/>
                <a:gd name="T50" fmla="*/ 0 w 630"/>
                <a:gd name="T51" fmla="*/ 0 h 635"/>
                <a:gd name="T52" fmla="*/ 0 w 630"/>
                <a:gd name="T53" fmla="*/ 0 h 635"/>
                <a:gd name="T54" fmla="*/ 0 w 630"/>
                <a:gd name="T55" fmla="*/ 0 h 635"/>
                <a:gd name="T56" fmla="*/ 0 w 630"/>
                <a:gd name="T57" fmla="*/ 0 h 635"/>
                <a:gd name="T58" fmla="*/ 0 w 630"/>
                <a:gd name="T59" fmla="*/ 0 h 635"/>
                <a:gd name="T60" fmla="*/ 0 w 630"/>
                <a:gd name="T61" fmla="*/ 0 h 635"/>
                <a:gd name="T62" fmla="*/ 0 w 630"/>
                <a:gd name="T63" fmla="*/ 0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0"/>
                <a:gd name="T97" fmla="*/ 0 h 635"/>
                <a:gd name="T98" fmla="*/ 630 w 630"/>
                <a:gd name="T99" fmla="*/ 635 h 6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0" h="635">
                  <a:moveTo>
                    <a:pt x="630" y="312"/>
                  </a:moveTo>
                  <a:lnTo>
                    <a:pt x="624" y="377"/>
                  </a:lnTo>
                  <a:lnTo>
                    <a:pt x="606" y="437"/>
                  </a:lnTo>
                  <a:lnTo>
                    <a:pt x="576" y="491"/>
                  </a:lnTo>
                  <a:lnTo>
                    <a:pt x="540" y="539"/>
                  </a:lnTo>
                  <a:lnTo>
                    <a:pt x="498" y="581"/>
                  </a:lnTo>
                  <a:lnTo>
                    <a:pt x="444" y="611"/>
                  </a:lnTo>
                  <a:lnTo>
                    <a:pt x="384" y="629"/>
                  </a:lnTo>
                  <a:lnTo>
                    <a:pt x="318" y="635"/>
                  </a:lnTo>
                  <a:lnTo>
                    <a:pt x="252" y="629"/>
                  </a:lnTo>
                  <a:lnTo>
                    <a:pt x="192" y="611"/>
                  </a:lnTo>
                  <a:lnTo>
                    <a:pt x="138" y="581"/>
                  </a:lnTo>
                  <a:lnTo>
                    <a:pt x="90" y="545"/>
                  </a:lnTo>
                  <a:lnTo>
                    <a:pt x="54" y="497"/>
                  </a:lnTo>
                  <a:lnTo>
                    <a:pt x="24" y="443"/>
                  </a:lnTo>
                  <a:lnTo>
                    <a:pt x="6" y="383"/>
                  </a:lnTo>
                  <a:lnTo>
                    <a:pt x="0" y="318"/>
                  </a:lnTo>
                  <a:lnTo>
                    <a:pt x="6" y="252"/>
                  </a:lnTo>
                  <a:lnTo>
                    <a:pt x="24" y="192"/>
                  </a:lnTo>
                  <a:lnTo>
                    <a:pt x="48" y="138"/>
                  </a:lnTo>
                  <a:lnTo>
                    <a:pt x="84" y="96"/>
                  </a:lnTo>
                  <a:lnTo>
                    <a:pt x="132" y="54"/>
                  </a:lnTo>
                  <a:lnTo>
                    <a:pt x="186" y="24"/>
                  </a:lnTo>
                  <a:lnTo>
                    <a:pt x="246" y="6"/>
                  </a:lnTo>
                  <a:lnTo>
                    <a:pt x="312" y="0"/>
                  </a:lnTo>
                  <a:lnTo>
                    <a:pt x="378" y="6"/>
                  </a:lnTo>
                  <a:lnTo>
                    <a:pt x="438" y="24"/>
                  </a:lnTo>
                  <a:lnTo>
                    <a:pt x="492" y="54"/>
                  </a:lnTo>
                  <a:lnTo>
                    <a:pt x="534" y="90"/>
                  </a:lnTo>
                  <a:lnTo>
                    <a:pt x="576" y="132"/>
                  </a:lnTo>
                  <a:lnTo>
                    <a:pt x="606" y="186"/>
                  </a:lnTo>
                  <a:lnTo>
                    <a:pt x="624" y="246"/>
                  </a:lnTo>
                  <a:lnTo>
                    <a:pt x="630" y="312"/>
                  </a:lnTo>
                  <a:close/>
                  <a:moveTo>
                    <a:pt x="138" y="312"/>
                  </a:moveTo>
                  <a:lnTo>
                    <a:pt x="144" y="401"/>
                  </a:lnTo>
                  <a:lnTo>
                    <a:pt x="156" y="449"/>
                  </a:lnTo>
                  <a:lnTo>
                    <a:pt x="174" y="491"/>
                  </a:lnTo>
                  <a:lnTo>
                    <a:pt x="198" y="527"/>
                  </a:lnTo>
                  <a:lnTo>
                    <a:pt x="228" y="557"/>
                  </a:lnTo>
                  <a:lnTo>
                    <a:pt x="270" y="581"/>
                  </a:lnTo>
                  <a:lnTo>
                    <a:pt x="294" y="587"/>
                  </a:lnTo>
                  <a:lnTo>
                    <a:pt x="318" y="587"/>
                  </a:lnTo>
                  <a:lnTo>
                    <a:pt x="366" y="581"/>
                  </a:lnTo>
                  <a:lnTo>
                    <a:pt x="402" y="563"/>
                  </a:lnTo>
                  <a:lnTo>
                    <a:pt x="432" y="533"/>
                  </a:lnTo>
                  <a:lnTo>
                    <a:pt x="456" y="497"/>
                  </a:lnTo>
                  <a:lnTo>
                    <a:pt x="468" y="455"/>
                  </a:lnTo>
                  <a:lnTo>
                    <a:pt x="480" y="407"/>
                  </a:lnTo>
                  <a:lnTo>
                    <a:pt x="486" y="324"/>
                  </a:lnTo>
                  <a:lnTo>
                    <a:pt x="480" y="228"/>
                  </a:lnTo>
                  <a:lnTo>
                    <a:pt x="468" y="180"/>
                  </a:lnTo>
                  <a:lnTo>
                    <a:pt x="456" y="138"/>
                  </a:lnTo>
                  <a:lnTo>
                    <a:pt x="432" y="102"/>
                  </a:lnTo>
                  <a:lnTo>
                    <a:pt x="402" y="72"/>
                  </a:lnTo>
                  <a:lnTo>
                    <a:pt x="360" y="48"/>
                  </a:lnTo>
                  <a:lnTo>
                    <a:pt x="336" y="42"/>
                  </a:lnTo>
                  <a:lnTo>
                    <a:pt x="312" y="42"/>
                  </a:lnTo>
                  <a:lnTo>
                    <a:pt x="264" y="48"/>
                  </a:lnTo>
                  <a:lnTo>
                    <a:pt x="228" y="66"/>
                  </a:lnTo>
                  <a:lnTo>
                    <a:pt x="198" y="96"/>
                  </a:lnTo>
                  <a:lnTo>
                    <a:pt x="174" y="132"/>
                  </a:lnTo>
                  <a:lnTo>
                    <a:pt x="156" y="174"/>
                  </a:lnTo>
                  <a:lnTo>
                    <a:pt x="144" y="222"/>
                  </a:lnTo>
                  <a:lnTo>
                    <a:pt x="138" y="3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8"/>
            <p:cNvSpPr>
              <a:spLocks noEditPoints="1"/>
            </p:cNvSpPr>
            <p:nvPr/>
          </p:nvSpPr>
          <p:spPr bwMode="auto">
            <a:xfrm>
              <a:off x="5172" y="3259"/>
              <a:ext cx="150" cy="153"/>
            </a:xfrm>
            <a:custGeom>
              <a:avLst/>
              <a:gdLst>
                <a:gd name="T0" fmla="*/ 0 w 623"/>
                <a:gd name="T1" fmla="*/ 0 h 635"/>
                <a:gd name="T2" fmla="*/ 0 w 623"/>
                <a:gd name="T3" fmla="*/ 0 h 635"/>
                <a:gd name="T4" fmla="*/ 0 w 623"/>
                <a:gd name="T5" fmla="*/ 0 h 635"/>
                <a:gd name="T6" fmla="*/ 0 w 623"/>
                <a:gd name="T7" fmla="*/ 0 h 635"/>
                <a:gd name="T8" fmla="*/ 0 w 623"/>
                <a:gd name="T9" fmla="*/ 0 h 635"/>
                <a:gd name="T10" fmla="*/ 0 w 623"/>
                <a:gd name="T11" fmla="*/ 0 h 635"/>
                <a:gd name="T12" fmla="*/ 0 w 623"/>
                <a:gd name="T13" fmla="*/ 0 h 635"/>
                <a:gd name="T14" fmla="*/ 0 w 623"/>
                <a:gd name="T15" fmla="*/ 0 h 635"/>
                <a:gd name="T16" fmla="*/ 0 w 623"/>
                <a:gd name="T17" fmla="*/ 0 h 635"/>
                <a:gd name="T18" fmla="*/ 0 w 623"/>
                <a:gd name="T19" fmla="*/ 0 h 635"/>
                <a:gd name="T20" fmla="*/ 0 w 623"/>
                <a:gd name="T21" fmla="*/ 0 h 635"/>
                <a:gd name="T22" fmla="*/ 0 w 623"/>
                <a:gd name="T23" fmla="*/ 0 h 635"/>
                <a:gd name="T24" fmla="*/ 0 w 623"/>
                <a:gd name="T25" fmla="*/ 0 h 635"/>
                <a:gd name="T26" fmla="*/ 0 w 623"/>
                <a:gd name="T27" fmla="*/ 0 h 635"/>
                <a:gd name="T28" fmla="*/ 0 w 623"/>
                <a:gd name="T29" fmla="*/ 0 h 635"/>
                <a:gd name="T30" fmla="*/ 0 w 623"/>
                <a:gd name="T31" fmla="*/ 0 h 635"/>
                <a:gd name="T32" fmla="*/ 0 w 623"/>
                <a:gd name="T33" fmla="*/ 0 h 635"/>
                <a:gd name="T34" fmla="*/ 0 w 623"/>
                <a:gd name="T35" fmla="*/ 0 h 635"/>
                <a:gd name="T36" fmla="*/ 0 w 623"/>
                <a:gd name="T37" fmla="*/ 0 h 635"/>
                <a:gd name="T38" fmla="*/ 0 w 623"/>
                <a:gd name="T39" fmla="*/ 0 h 635"/>
                <a:gd name="T40" fmla="*/ 0 w 623"/>
                <a:gd name="T41" fmla="*/ 0 h 635"/>
                <a:gd name="T42" fmla="*/ 0 w 623"/>
                <a:gd name="T43" fmla="*/ 0 h 635"/>
                <a:gd name="T44" fmla="*/ 0 w 623"/>
                <a:gd name="T45" fmla="*/ 0 h 635"/>
                <a:gd name="T46" fmla="*/ 0 w 623"/>
                <a:gd name="T47" fmla="*/ 0 h 635"/>
                <a:gd name="T48" fmla="*/ 0 w 623"/>
                <a:gd name="T49" fmla="*/ 0 h 635"/>
                <a:gd name="T50" fmla="*/ 0 w 623"/>
                <a:gd name="T51" fmla="*/ 0 h 635"/>
                <a:gd name="T52" fmla="*/ 0 w 623"/>
                <a:gd name="T53" fmla="*/ 0 h 635"/>
                <a:gd name="T54" fmla="*/ 0 w 623"/>
                <a:gd name="T55" fmla="*/ 0 h 635"/>
                <a:gd name="T56" fmla="*/ 0 w 623"/>
                <a:gd name="T57" fmla="*/ 0 h 635"/>
                <a:gd name="T58" fmla="*/ 0 w 623"/>
                <a:gd name="T59" fmla="*/ 0 h 635"/>
                <a:gd name="T60" fmla="*/ 0 w 623"/>
                <a:gd name="T61" fmla="*/ 0 h 635"/>
                <a:gd name="T62" fmla="*/ 0 w 623"/>
                <a:gd name="T63" fmla="*/ 0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3"/>
                <a:gd name="T97" fmla="*/ 0 h 635"/>
                <a:gd name="T98" fmla="*/ 623 w 623"/>
                <a:gd name="T99" fmla="*/ 635 h 6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3" h="635">
                  <a:moveTo>
                    <a:pt x="623" y="312"/>
                  </a:moveTo>
                  <a:lnTo>
                    <a:pt x="617" y="377"/>
                  </a:lnTo>
                  <a:lnTo>
                    <a:pt x="599" y="437"/>
                  </a:lnTo>
                  <a:lnTo>
                    <a:pt x="575" y="491"/>
                  </a:lnTo>
                  <a:lnTo>
                    <a:pt x="539" y="539"/>
                  </a:lnTo>
                  <a:lnTo>
                    <a:pt x="491" y="581"/>
                  </a:lnTo>
                  <a:lnTo>
                    <a:pt x="443" y="611"/>
                  </a:lnTo>
                  <a:lnTo>
                    <a:pt x="383" y="629"/>
                  </a:lnTo>
                  <a:lnTo>
                    <a:pt x="317" y="635"/>
                  </a:lnTo>
                  <a:lnTo>
                    <a:pt x="251" y="629"/>
                  </a:lnTo>
                  <a:lnTo>
                    <a:pt x="191" y="611"/>
                  </a:lnTo>
                  <a:lnTo>
                    <a:pt x="138" y="581"/>
                  </a:lnTo>
                  <a:lnTo>
                    <a:pt x="90" y="545"/>
                  </a:lnTo>
                  <a:lnTo>
                    <a:pt x="54" y="497"/>
                  </a:lnTo>
                  <a:lnTo>
                    <a:pt x="24" y="443"/>
                  </a:lnTo>
                  <a:lnTo>
                    <a:pt x="6" y="383"/>
                  </a:lnTo>
                  <a:lnTo>
                    <a:pt x="0" y="318"/>
                  </a:lnTo>
                  <a:lnTo>
                    <a:pt x="6" y="252"/>
                  </a:lnTo>
                  <a:lnTo>
                    <a:pt x="24" y="192"/>
                  </a:lnTo>
                  <a:lnTo>
                    <a:pt x="48" y="138"/>
                  </a:lnTo>
                  <a:lnTo>
                    <a:pt x="84" y="96"/>
                  </a:lnTo>
                  <a:lnTo>
                    <a:pt x="132" y="54"/>
                  </a:lnTo>
                  <a:lnTo>
                    <a:pt x="185" y="24"/>
                  </a:lnTo>
                  <a:lnTo>
                    <a:pt x="245" y="6"/>
                  </a:lnTo>
                  <a:lnTo>
                    <a:pt x="311" y="0"/>
                  </a:lnTo>
                  <a:lnTo>
                    <a:pt x="377" y="6"/>
                  </a:lnTo>
                  <a:lnTo>
                    <a:pt x="431" y="24"/>
                  </a:lnTo>
                  <a:lnTo>
                    <a:pt x="485" y="54"/>
                  </a:lnTo>
                  <a:lnTo>
                    <a:pt x="533" y="90"/>
                  </a:lnTo>
                  <a:lnTo>
                    <a:pt x="569" y="132"/>
                  </a:lnTo>
                  <a:lnTo>
                    <a:pt x="599" y="186"/>
                  </a:lnTo>
                  <a:lnTo>
                    <a:pt x="617" y="246"/>
                  </a:lnTo>
                  <a:lnTo>
                    <a:pt x="623" y="312"/>
                  </a:lnTo>
                  <a:close/>
                  <a:moveTo>
                    <a:pt x="138" y="312"/>
                  </a:moveTo>
                  <a:lnTo>
                    <a:pt x="144" y="401"/>
                  </a:lnTo>
                  <a:lnTo>
                    <a:pt x="156" y="449"/>
                  </a:lnTo>
                  <a:lnTo>
                    <a:pt x="174" y="491"/>
                  </a:lnTo>
                  <a:lnTo>
                    <a:pt x="197" y="527"/>
                  </a:lnTo>
                  <a:lnTo>
                    <a:pt x="227" y="557"/>
                  </a:lnTo>
                  <a:lnTo>
                    <a:pt x="269" y="581"/>
                  </a:lnTo>
                  <a:lnTo>
                    <a:pt x="293" y="587"/>
                  </a:lnTo>
                  <a:lnTo>
                    <a:pt x="317" y="587"/>
                  </a:lnTo>
                  <a:lnTo>
                    <a:pt x="365" y="581"/>
                  </a:lnTo>
                  <a:lnTo>
                    <a:pt x="401" y="563"/>
                  </a:lnTo>
                  <a:lnTo>
                    <a:pt x="431" y="533"/>
                  </a:lnTo>
                  <a:lnTo>
                    <a:pt x="455" y="497"/>
                  </a:lnTo>
                  <a:lnTo>
                    <a:pt x="467" y="455"/>
                  </a:lnTo>
                  <a:lnTo>
                    <a:pt x="479" y="407"/>
                  </a:lnTo>
                  <a:lnTo>
                    <a:pt x="485" y="324"/>
                  </a:lnTo>
                  <a:lnTo>
                    <a:pt x="479" y="228"/>
                  </a:lnTo>
                  <a:lnTo>
                    <a:pt x="467" y="180"/>
                  </a:lnTo>
                  <a:lnTo>
                    <a:pt x="455" y="138"/>
                  </a:lnTo>
                  <a:lnTo>
                    <a:pt x="431" y="102"/>
                  </a:lnTo>
                  <a:lnTo>
                    <a:pt x="401" y="72"/>
                  </a:lnTo>
                  <a:lnTo>
                    <a:pt x="359" y="48"/>
                  </a:lnTo>
                  <a:lnTo>
                    <a:pt x="335" y="42"/>
                  </a:lnTo>
                  <a:lnTo>
                    <a:pt x="311" y="42"/>
                  </a:lnTo>
                  <a:lnTo>
                    <a:pt x="263" y="48"/>
                  </a:lnTo>
                  <a:lnTo>
                    <a:pt x="227" y="66"/>
                  </a:lnTo>
                  <a:lnTo>
                    <a:pt x="197" y="96"/>
                  </a:lnTo>
                  <a:lnTo>
                    <a:pt x="174" y="132"/>
                  </a:lnTo>
                  <a:lnTo>
                    <a:pt x="156" y="174"/>
                  </a:lnTo>
                  <a:lnTo>
                    <a:pt x="144" y="222"/>
                  </a:lnTo>
                  <a:lnTo>
                    <a:pt x="138" y="3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609" y="3451"/>
              <a:ext cx="317" cy="411"/>
              <a:chOff x="2557" y="1975"/>
              <a:chExt cx="1313" cy="1701"/>
            </a:xfrm>
          </p:grpSpPr>
          <p:sp>
            <p:nvSpPr>
              <p:cNvPr id="3098" name="Freeform 30"/>
              <p:cNvSpPr>
                <a:spLocks/>
              </p:cNvSpPr>
              <p:nvPr/>
            </p:nvSpPr>
            <p:spPr bwMode="auto">
              <a:xfrm>
                <a:off x="2557" y="1975"/>
                <a:ext cx="1313" cy="1701"/>
              </a:xfrm>
              <a:custGeom>
                <a:avLst/>
                <a:gdLst>
                  <a:gd name="T0" fmla="*/ 126 w 1313"/>
                  <a:gd name="T1" fmla="*/ 1240 h 1701"/>
                  <a:gd name="T2" fmla="*/ 84 w 1313"/>
                  <a:gd name="T3" fmla="*/ 1156 h 1701"/>
                  <a:gd name="T4" fmla="*/ 48 w 1313"/>
                  <a:gd name="T5" fmla="*/ 1078 h 1701"/>
                  <a:gd name="T6" fmla="*/ 30 w 1313"/>
                  <a:gd name="T7" fmla="*/ 1012 h 1701"/>
                  <a:gd name="T8" fmla="*/ 12 w 1313"/>
                  <a:gd name="T9" fmla="*/ 958 h 1701"/>
                  <a:gd name="T10" fmla="*/ 6 w 1313"/>
                  <a:gd name="T11" fmla="*/ 910 h 1701"/>
                  <a:gd name="T12" fmla="*/ 0 w 1313"/>
                  <a:gd name="T13" fmla="*/ 874 h 1701"/>
                  <a:gd name="T14" fmla="*/ 0 w 1313"/>
                  <a:gd name="T15" fmla="*/ 0 h 1701"/>
                  <a:gd name="T16" fmla="*/ 1313 w 1313"/>
                  <a:gd name="T17" fmla="*/ 0 h 1701"/>
                  <a:gd name="T18" fmla="*/ 1313 w 1313"/>
                  <a:gd name="T19" fmla="*/ 874 h 1701"/>
                  <a:gd name="T20" fmla="*/ 1307 w 1313"/>
                  <a:gd name="T21" fmla="*/ 910 h 1701"/>
                  <a:gd name="T22" fmla="*/ 1301 w 1313"/>
                  <a:gd name="T23" fmla="*/ 958 h 1701"/>
                  <a:gd name="T24" fmla="*/ 1283 w 1313"/>
                  <a:gd name="T25" fmla="*/ 1012 h 1701"/>
                  <a:gd name="T26" fmla="*/ 1265 w 1313"/>
                  <a:gd name="T27" fmla="*/ 1078 h 1701"/>
                  <a:gd name="T28" fmla="*/ 1229 w 1313"/>
                  <a:gd name="T29" fmla="*/ 1156 h 1701"/>
                  <a:gd name="T30" fmla="*/ 1187 w 1313"/>
                  <a:gd name="T31" fmla="*/ 1240 h 1701"/>
                  <a:gd name="T32" fmla="*/ 1145 w 1313"/>
                  <a:gd name="T33" fmla="*/ 1300 h 1701"/>
                  <a:gd name="T34" fmla="*/ 1091 w 1313"/>
                  <a:gd name="T35" fmla="*/ 1366 h 1701"/>
                  <a:gd name="T36" fmla="*/ 1025 w 1313"/>
                  <a:gd name="T37" fmla="*/ 1437 h 1701"/>
                  <a:gd name="T38" fmla="*/ 953 w 1313"/>
                  <a:gd name="T39" fmla="*/ 1503 h 1701"/>
                  <a:gd name="T40" fmla="*/ 881 w 1313"/>
                  <a:gd name="T41" fmla="*/ 1563 h 1701"/>
                  <a:gd name="T42" fmla="*/ 809 w 1313"/>
                  <a:gd name="T43" fmla="*/ 1617 h 1701"/>
                  <a:gd name="T44" fmla="*/ 737 w 1313"/>
                  <a:gd name="T45" fmla="*/ 1659 h 1701"/>
                  <a:gd name="T46" fmla="*/ 672 w 1313"/>
                  <a:gd name="T47" fmla="*/ 1695 h 1701"/>
                  <a:gd name="T48" fmla="*/ 654 w 1313"/>
                  <a:gd name="T49" fmla="*/ 1701 h 1701"/>
                  <a:gd name="T50" fmla="*/ 642 w 1313"/>
                  <a:gd name="T51" fmla="*/ 1695 h 1701"/>
                  <a:gd name="T52" fmla="*/ 576 w 1313"/>
                  <a:gd name="T53" fmla="*/ 1659 h 1701"/>
                  <a:gd name="T54" fmla="*/ 504 w 1313"/>
                  <a:gd name="T55" fmla="*/ 1617 h 1701"/>
                  <a:gd name="T56" fmla="*/ 432 w 1313"/>
                  <a:gd name="T57" fmla="*/ 1563 h 1701"/>
                  <a:gd name="T58" fmla="*/ 360 w 1313"/>
                  <a:gd name="T59" fmla="*/ 1503 h 1701"/>
                  <a:gd name="T60" fmla="*/ 288 w 1313"/>
                  <a:gd name="T61" fmla="*/ 1437 h 1701"/>
                  <a:gd name="T62" fmla="*/ 222 w 1313"/>
                  <a:gd name="T63" fmla="*/ 1366 h 1701"/>
                  <a:gd name="T64" fmla="*/ 168 w 1313"/>
                  <a:gd name="T65" fmla="*/ 1300 h 1701"/>
                  <a:gd name="T66" fmla="*/ 126 w 1313"/>
                  <a:gd name="T67" fmla="*/ 1240 h 17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13"/>
                  <a:gd name="T103" fmla="*/ 0 h 1701"/>
                  <a:gd name="T104" fmla="*/ 1313 w 1313"/>
                  <a:gd name="T105" fmla="*/ 1701 h 17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13" h="1701">
                    <a:moveTo>
                      <a:pt x="126" y="1240"/>
                    </a:moveTo>
                    <a:lnTo>
                      <a:pt x="84" y="1156"/>
                    </a:lnTo>
                    <a:lnTo>
                      <a:pt x="48" y="1078"/>
                    </a:lnTo>
                    <a:lnTo>
                      <a:pt x="30" y="1012"/>
                    </a:lnTo>
                    <a:lnTo>
                      <a:pt x="12" y="958"/>
                    </a:lnTo>
                    <a:lnTo>
                      <a:pt x="6" y="910"/>
                    </a:lnTo>
                    <a:lnTo>
                      <a:pt x="0" y="874"/>
                    </a:lnTo>
                    <a:lnTo>
                      <a:pt x="0" y="0"/>
                    </a:lnTo>
                    <a:lnTo>
                      <a:pt x="1313" y="0"/>
                    </a:lnTo>
                    <a:lnTo>
                      <a:pt x="1313" y="874"/>
                    </a:lnTo>
                    <a:lnTo>
                      <a:pt x="1307" y="910"/>
                    </a:lnTo>
                    <a:lnTo>
                      <a:pt x="1301" y="958"/>
                    </a:lnTo>
                    <a:lnTo>
                      <a:pt x="1283" y="1012"/>
                    </a:lnTo>
                    <a:lnTo>
                      <a:pt x="1265" y="1078"/>
                    </a:lnTo>
                    <a:lnTo>
                      <a:pt x="1229" y="1156"/>
                    </a:lnTo>
                    <a:lnTo>
                      <a:pt x="1187" y="1240"/>
                    </a:lnTo>
                    <a:lnTo>
                      <a:pt x="1145" y="1300"/>
                    </a:lnTo>
                    <a:lnTo>
                      <a:pt x="1091" y="1366"/>
                    </a:lnTo>
                    <a:lnTo>
                      <a:pt x="1025" y="1437"/>
                    </a:lnTo>
                    <a:lnTo>
                      <a:pt x="953" y="1503"/>
                    </a:lnTo>
                    <a:lnTo>
                      <a:pt x="881" y="1563"/>
                    </a:lnTo>
                    <a:lnTo>
                      <a:pt x="809" y="1617"/>
                    </a:lnTo>
                    <a:lnTo>
                      <a:pt x="737" y="1659"/>
                    </a:lnTo>
                    <a:lnTo>
                      <a:pt x="672" y="1695"/>
                    </a:lnTo>
                    <a:lnTo>
                      <a:pt x="654" y="1701"/>
                    </a:lnTo>
                    <a:lnTo>
                      <a:pt x="642" y="1695"/>
                    </a:lnTo>
                    <a:lnTo>
                      <a:pt x="576" y="1659"/>
                    </a:lnTo>
                    <a:lnTo>
                      <a:pt x="504" y="1617"/>
                    </a:lnTo>
                    <a:lnTo>
                      <a:pt x="432" y="1563"/>
                    </a:lnTo>
                    <a:lnTo>
                      <a:pt x="360" y="1503"/>
                    </a:lnTo>
                    <a:lnTo>
                      <a:pt x="288" y="1437"/>
                    </a:lnTo>
                    <a:lnTo>
                      <a:pt x="222" y="1366"/>
                    </a:lnTo>
                    <a:lnTo>
                      <a:pt x="168" y="1300"/>
                    </a:lnTo>
                    <a:lnTo>
                      <a:pt x="126" y="1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31"/>
              <p:cNvSpPr>
                <a:spLocks/>
              </p:cNvSpPr>
              <p:nvPr/>
            </p:nvSpPr>
            <p:spPr bwMode="auto">
              <a:xfrm>
                <a:off x="2587" y="2005"/>
                <a:ext cx="1253" cy="1635"/>
              </a:xfrm>
              <a:custGeom>
                <a:avLst/>
                <a:gdLst>
                  <a:gd name="T0" fmla="*/ 624 w 1253"/>
                  <a:gd name="T1" fmla="*/ 1635 h 1635"/>
                  <a:gd name="T2" fmla="*/ 689 w 1253"/>
                  <a:gd name="T3" fmla="*/ 1605 h 1635"/>
                  <a:gd name="T4" fmla="*/ 755 w 1253"/>
                  <a:gd name="T5" fmla="*/ 1557 h 1635"/>
                  <a:gd name="T6" fmla="*/ 827 w 1253"/>
                  <a:gd name="T7" fmla="*/ 1509 h 1635"/>
                  <a:gd name="T8" fmla="*/ 971 w 1253"/>
                  <a:gd name="T9" fmla="*/ 1390 h 1635"/>
                  <a:gd name="T10" fmla="*/ 1031 w 1253"/>
                  <a:gd name="T11" fmla="*/ 1324 h 1635"/>
                  <a:gd name="T12" fmla="*/ 1085 w 1253"/>
                  <a:gd name="T13" fmla="*/ 1258 h 1635"/>
                  <a:gd name="T14" fmla="*/ 1127 w 1253"/>
                  <a:gd name="T15" fmla="*/ 1192 h 1635"/>
                  <a:gd name="T16" fmla="*/ 1205 w 1253"/>
                  <a:gd name="T17" fmla="*/ 1036 h 1635"/>
                  <a:gd name="T18" fmla="*/ 1223 w 1253"/>
                  <a:gd name="T19" fmla="*/ 970 h 1635"/>
                  <a:gd name="T20" fmla="*/ 1241 w 1253"/>
                  <a:gd name="T21" fmla="*/ 916 h 1635"/>
                  <a:gd name="T22" fmla="*/ 1247 w 1253"/>
                  <a:gd name="T23" fmla="*/ 874 h 1635"/>
                  <a:gd name="T24" fmla="*/ 1253 w 1253"/>
                  <a:gd name="T25" fmla="*/ 844 h 1635"/>
                  <a:gd name="T26" fmla="*/ 1253 w 1253"/>
                  <a:gd name="T27" fmla="*/ 0 h 1635"/>
                  <a:gd name="T28" fmla="*/ 0 w 1253"/>
                  <a:gd name="T29" fmla="*/ 0 h 1635"/>
                  <a:gd name="T30" fmla="*/ 0 w 1253"/>
                  <a:gd name="T31" fmla="*/ 844 h 1635"/>
                  <a:gd name="T32" fmla="*/ 6 w 1253"/>
                  <a:gd name="T33" fmla="*/ 874 h 1635"/>
                  <a:gd name="T34" fmla="*/ 12 w 1253"/>
                  <a:gd name="T35" fmla="*/ 916 h 1635"/>
                  <a:gd name="T36" fmla="*/ 30 w 1253"/>
                  <a:gd name="T37" fmla="*/ 970 h 1635"/>
                  <a:gd name="T38" fmla="*/ 48 w 1253"/>
                  <a:gd name="T39" fmla="*/ 1036 h 1635"/>
                  <a:gd name="T40" fmla="*/ 126 w 1253"/>
                  <a:gd name="T41" fmla="*/ 1192 h 1635"/>
                  <a:gd name="T42" fmla="*/ 168 w 1253"/>
                  <a:gd name="T43" fmla="*/ 1258 h 1635"/>
                  <a:gd name="T44" fmla="*/ 222 w 1253"/>
                  <a:gd name="T45" fmla="*/ 1324 h 1635"/>
                  <a:gd name="T46" fmla="*/ 282 w 1253"/>
                  <a:gd name="T47" fmla="*/ 1390 h 1635"/>
                  <a:gd name="T48" fmla="*/ 426 w 1253"/>
                  <a:gd name="T49" fmla="*/ 1509 h 1635"/>
                  <a:gd name="T50" fmla="*/ 492 w 1253"/>
                  <a:gd name="T51" fmla="*/ 1557 h 1635"/>
                  <a:gd name="T52" fmla="*/ 564 w 1253"/>
                  <a:gd name="T53" fmla="*/ 1605 h 1635"/>
                  <a:gd name="T54" fmla="*/ 624 w 1253"/>
                  <a:gd name="T55" fmla="*/ 1635 h 16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53"/>
                  <a:gd name="T85" fmla="*/ 0 h 1635"/>
                  <a:gd name="T86" fmla="*/ 1253 w 1253"/>
                  <a:gd name="T87" fmla="*/ 1635 h 16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53" h="1635">
                    <a:moveTo>
                      <a:pt x="624" y="1635"/>
                    </a:moveTo>
                    <a:lnTo>
                      <a:pt x="689" y="1605"/>
                    </a:lnTo>
                    <a:lnTo>
                      <a:pt x="755" y="1557"/>
                    </a:lnTo>
                    <a:lnTo>
                      <a:pt x="827" y="1509"/>
                    </a:lnTo>
                    <a:lnTo>
                      <a:pt x="971" y="1390"/>
                    </a:lnTo>
                    <a:lnTo>
                      <a:pt x="1031" y="1324"/>
                    </a:lnTo>
                    <a:lnTo>
                      <a:pt x="1085" y="1258"/>
                    </a:lnTo>
                    <a:lnTo>
                      <a:pt x="1127" y="1192"/>
                    </a:lnTo>
                    <a:lnTo>
                      <a:pt x="1205" y="1036"/>
                    </a:lnTo>
                    <a:lnTo>
                      <a:pt x="1223" y="970"/>
                    </a:lnTo>
                    <a:lnTo>
                      <a:pt x="1241" y="916"/>
                    </a:lnTo>
                    <a:lnTo>
                      <a:pt x="1247" y="874"/>
                    </a:lnTo>
                    <a:lnTo>
                      <a:pt x="1253" y="844"/>
                    </a:lnTo>
                    <a:lnTo>
                      <a:pt x="1253" y="0"/>
                    </a:lnTo>
                    <a:lnTo>
                      <a:pt x="0" y="0"/>
                    </a:lnTo>
                    <a:lnTo>
                      <a:pt x="0" y="844"/>
                    </a:lnTo>
                    <a:lnTo>
                      <a:pt x="6" y="874"/>
                    </a:lnTo>
                    <a:lnTo>
                      <a:pt x="12" y="916"/>
                    </a:lnTo>
                    <a:lnTo>
                      <a:pt x="30" y="970"/>
                    </a:lnTo>
                    <a:lnTo>
                      <a:pt x="48" y="1036"/>
                    </a:lnTo>
                    <a:lnTo>
                      <a:pt x="126" y="1192"/>
                    </a:lnTo>
                    <a:lnTo>
                      <a:pt x="168" y="1258"/>
                    </a:lnTo>
                    <a:lnTo>
                      <a:pt x="222" y="1324"/>
                    </a:lnTo>
                    <a:lnTo>
                      <a:pt x="282" y="1390"/>
                    </a:lnTo>
                    <a:lnTo>
                      <a:pt x="426" y="1509"/>
                    </a:lnTo>
                    <a:lnTo>
                      <a:pt x="492" y="1557"/>
                    </a:lnTo>
                    <a:lnTo>
                      <a:pt x="564" y="1605"/>
                    </a:lnTo>
                    <a:lnTo>
                      <a:pt x="624" y="163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2"/>
              <p:cNvSpPr>
                <a:spLocks/>
              </p:cNvSpPr>
              <p:nvPr/>
            </p:nvSpPr>
            <p:spPr bwMode="auto">
              <a:xfrm>
                <a:off x="2611" y="2556"/>
                <a:ext cx="1205" cy="455"/>
              </a:xfrm>
              <a:custGeom>
                <a:avLst/>
                <a:gdLst>
                  <a:gd name="T0" fmla="*/ 18 w 1205"/>
                  <a:gd name="T1" fmla="*/ 455 h 455"/>
                  <a:gd name="T2" fmla="*/ 0 w 1205"/>
                  <a:gd name="T3" fmla="*/ 401 h 455"/>
                  <a:gd name="T4" fmla="*/ 0 w 1205"/>
                  <a:gd name="T5" fmla="*/ 395 h 455"/>
                  <a:gd name="T6" fmla="*/ 600 w 1205"/>
                  <a:gd name="T7" fmla="*/ 0 h 455"/>
                  <a:gd name="T8" fmla="*/ 1205 w 1205"/>
                  <a:gd name="T9" fmla="*/ 395 h 455"/>
                  <a:gd name="T10" fmla="*/ 1205 w 1205"/>
                  <a:gd name="T11" fmla="*/ 407 h 455"/>
                  <a:gd name="T12" fmla="*/ 1193 w 1205"/>
                  <a:gd name="T13" fmla="*/ 443 h 455"/>
                  <a:gd name="T14" fmla="*/ 1187 w 1205"/>
                  <a:gd name="T15" fmla="*/ 455 h 455"/>
                  <a:gd name="T16" fmla="*/ 600 w 1205"/>
                  <a:gd name="T17" fmla="*/ 72 h 455"/>
                  <a:gd name="T18" fmla="*/ 18 w 1205"/>
                  <a:gd name="T19" fmla="*/ 455 h 4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5"/>
                  <a:gd name="T31" fmla="*/ 0 h 455"/>
                  <a:gd name="T32" fmla="*/ 1205 w 1205"/>
                  <a:gd name="T33" fmla="*/ 455 h 4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5" h="455">
                    <a:moveTo>
                      <a:pt x="18" y="455"/>
                    </a:moveTo>
                    <a:lnTo>
                      <a:pt x="0" y="401"/>
                    </a:lnTo>
                    <a:lnTo>
                      <a:pt x="0" y="395"/>
                    </a:lnTo>
                    <a:lnTo>
                      <a:pt x="600" y="0"/>
                    </a:lnTo>
                    <a:lnTo>
                      <a:pt x="1205" y="395"/>
                    </a:lnTo>
                    <a:lnTo>
                      <a:pt x="1205" y="407"/>
                    </a:lnTo>
                    <a:lnTo>
                      <a:pt x="1193" y="443"/>
                    </a:lnTo>
                    <a:lnTo>
                      <a:pt x="1187" y="455"/>
                    </a:lnTo>
                    <a:lnTo>
                      <a:pt x="600" y="72"/>
                    </a:lnTo>
                    <a:lnTo>
                      <a:pt x="18" y="4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3"/>
              <p:cNvSpPr>
                <a:spLocks/>
              </p:cNvSpPr>
              <p:nvPr/>
            </p:nvSpPr>
            <p:spPr bwMode="auto">
              <a:xfrm>
                <a:off x="2611" y="2556"/>
                <a:ext cx="1205" cy="455"/>
              </a:xfrm>
              <a:custGeom>
                <a:avLst/>
                <a:gdLst>
                  <a:gd name="T0" fmla="*/ 18 w 1205"/>
                  <a:gd name="T1" fmla="*/ 455 h 455"/>
                  <a:gd name="T2" fmla="*/ 0 w 1205"/>
                  <a:gd name="T3" fmla="*/ 401 h 455"/>
                  <a:gd name="T4" fmla="*/ 0 w 1205"/>
                  <a:gd name="T5" fmla="*/ 395 h 455"/>
                  <a:gd name="T6" fmla="*/ 600 w 1205"/>
                  <a:gd name="T7" fmla="*/ 0 h 455"/>
                  <a:gd name="T8" fmla="*/ 1205 w 1205"/>
                  <a:gd name="T9" fmla="*/ 395 h 455"/>
                  <a:gd name="T10" fmla="*/ 1205 w 1205"/>
                  <a:gd name="T11" fmla="*/ 407 h 455"/>
                  <a:gd name="T12" fmla="*/ 1193 w 1205"/>
                  <a:gd name="T13" fmla="*/ 443 h 455"/>
                  <a:gd name="T14" fmla="*/ 1187 w 1205"/>
                  <a:gd name="T15" fmla="*/ 455 h 455"/>
                  <a:gd name="T16" fmla="*/ 600 w 1205"/>
                  <a:gd name="T17" fmla="*/ 72 h 455"/>
                  <a:gd name="T18" fmla="*/ 18 w 1205"/>
                  <a:gd name="T19" fmla="*/ 455 h 4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5"/>
                  <a:gd name="T31" fmla="*/ 0 h 455"/>
                  <a:gd name="T32" fmla="*/ 1205 w 1205"/>
                  <a:gd name="T33" fmla="*/ 455 h 4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5" h="455">
                    <a:moveTo>
                      <a:pt x="18" y="455"/>
                    </a:moveTo>
                    <a:lnTo>
                      <a:pt x="0" y="401"/>
                    </a:lnTo>
                    <a:lnTo>
                      <a:pt x="0" y="395"/>
                    </a:lnTo>
                    <a:lnTo>
                      <a:pt x="600" y="0"/>
                    </a:lnTo>
                    <a:lnTo>
                      <a:pt x="1205" y="395"/>
                    </a:lnTo>
                    <a:lnTo>
                      <a:pt x="1205" y="407"/>
                    </a:lnTo>
                    <a:lnTo>
                      <a:pt x="1193" y="443"/>
                    </a:lnTo>
                    <a:lnTo>
                      <a:pt x="1187" y="455"/>
                    </a:lnTo>
                    <a:lnTo>
                      <a:pt x="600" y="72"/>
                    </a:lnTo>
                    <a:lnTo>
                      <a:pt x="18" y="4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34"/>
              <p:cNvSpPr>
                <a:spLocks/>
              </p:cNvSpPr>
              <p:nvPr/>
            </p:nvSpPr>
            <p:spPr bwMode="auto">
              <a:xfrm>
                <a:off x="2629" y="2628"/>
                <a:ext cx="1169" cy="443"/>
              </a:xfrm>
              <a:custGeom>
                <a:avLst/>
                <a:gdLst>
                  <a:gd name="T0" fmla="*/ 0 w 1169"/>
                  <a:gd name="T1" fmla="*/ 383 h 443"/>
                  <a:gd name="T2" fmla="*/ 582 w 1169"/>
                  <a:gd name="T3" fmla="*/ 0 h 443"/>
                  <a:gd name="T4" fmla="*/ 1169 w 1169"/>
                  <a:gd name="T5" fmla="*/ 383 h 443"/>
                  <a:gd name="T6" fmla="*/ 1169 w 1169"/>
                  <a:gd name="T7" fmla="*/ 395 h 443"/>
                  <a:gd name="T8" fmla="*/ 1163 w 1169"/>
                  <a:gd name="T9" fmla="*/ 419 h 443"/>
                  <a:gd name="T10" fmla="*/ 1151 w 1169"/>
                  <a:gd name="T11" fmla="*/ 437 h 443"/>
                  <a:gd name="T12" fmla="*/ 1151 w 1169"/>
                  <a:gd name="T13" fmla="*/ 443 h 443"/>
                  <a:gd name="T14" fmla="*/ 588 w 1169"/>
                  <a:gd name="T15" fmla="*/ 78 h 443"/>
                  <a:gd name="T16" fmla="*/ 18 w 1169"/>
                  <a:gd name="T17" fmla="*/ 443 h 443"/>
                  <a:gd name="T18" fmla="*/ 18 w 1169"/>
                  <a:gd name="T19" fmla="*/ 437 h 443"/>
                  <a:gd name="T20" fmla="*/ 12 w 1169"/>
                  <a:gd name="T21" fmla="*/ 419 h 443"/>
                  <a:gd name="T22" fmla="*/ 0 w 1169"/>
                  <a:gd name="T23" fmla="*/ 395 h 443"/>
                  <a:gd name="T24" fmla="*/ 0 w 1169"/>
                  <a:gd name="T25" fmla="*/ 383 h 4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69"/>
                  <a:gd name="T40" fmla="*/ 0 h 443"/>
                  <a:gd name="T41" fmla="*/ 1169 w 1169"/>
                  <a:gd name="T42" fmla="*/ 443 h 4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69" h="443">
                    <a:moveTo>
                      <a:pt x="0" y="383"/>
                    </a:moveTo>
                    <a:lnTo>
                      <a:pt x="582" y="0"/>
                    </a:lnTo>
                    <a:lnTo>
                      <a:pt x="1169" y="383"/>
                    </a:lnTo>
                    <a:lnTo>
                      <a:pt x="1169" y="395"/>
                    </a:lnTo>
                    <a:lnTo>
                      <a:pt x="1163" y="419"/>
                    </a:lnTo>
                    <a:lnTo>
                      <a:pt x="1151" y="437"/>
                    </a:lnTo>
                    <a:lnTo>
                      <a:pt x="1151" y="443"/>
                    </a:lnTo>
                    <a:lnTo>
                      <a:pt x="588" y="78"/>
                    </a:lnTo>
                    <a:lnTo>
                      <a:pt x="18" y="443"/>
                    </a:lnTo>
                    <a:lnTo>
                      <a:pt x="18" y="437"/>
                    </a:lnTo>
                    <a:lnTo>
                      <a:pt x="12" y="419"/>
                    </a:lnTo>
                    <a:lnTo>
                      <a:pt x="0" y="395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5"/>
              <p:cNvSpPr>
                <a:spLocks/>
              </p:cNvSpPr>
              <p:nvPr/>
            </p:nvSpPr>
            <p:spPr bwMode="auto">
              <a:xfrm>
                <a:off x="2647" y="2706"/>
                <a:ext cx="1133" cy="419"/>
              </a:xfrm>
              <a:custGeom>
                <a:avLst/>
                <a:gdLst>
                  <a:gd name="T0" fmla="*/ 1133 w 1133"/>
                  <a:gd name="T1" fmla="*/ 365 h 419"/>
                  <a:gd name="T2" fmla="*/ 564 w 1133"/>
                  <a:gd name="T3" fmla="*/ 0 h 419"/>
                  <a:gd name="T4" fmla="*/ 0 w 1133"/>
                  <a:gd name="T5" fmla="*/ 365 h 419"/>
                  <a:gd name="T6" fmla="*/ 30 w 1133"/>
                  <a:gd name="T7" fmla="*/ 419 h 419"/>
                  <a:gd name="T8" fmla="*/ 570 w 1133"/>
                  <a:gd name="T9" fmla="*/ 72 h 419"/>
                  <a:gd name="T10" fmla="*/ 1103 w 1133"/>
                  <a:gd name="T11" fmla="*/ 419 h 419"/>
                  <a:gd name="T12" fmla="*/ 1109 w 1133"/>
                  <a:gd name="T13" fmla="*/ 413 h 419"/>
                  <a:gd name="T14" fmla="*/ 1115 w 1133"/>
                  <a:gd name="T15" fmla="*/ 395 h 419"/>
                  <a:gd name="T16" fmla="*/ 1127 w 1133"/>
                  <a:gd name="T17" fmla="*/ 371 h 419"/>
                  <a:gd name="T18" fmla="*/ 1133 w 1133"/>
                  <a:gd name="T19" fmla="*/ 365 h 4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33"/>
                  <a:gd name="T31" fmla="*/ 0 h 419"/>
                  <a:gd name="T32" fmla="*/ 1133 w 1133"/>
                  <a:gd name="T33" fmla="*/ 419 h 4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33" h="419">
                    <a:moveTo>
                      <a:pt x="1133" y="365"/>
                    </a:moveTo>
                    <a:lnTo>
                      <a:pt x="564" y="0"/>
                    </a:lnTo>
                    <a:lnTo>
                      <a:pt x="0" y="365"/>
                    </a:lnTo>
                    <a:lnTo>
                      <a:pt x="30" y="419"/>
                    </a:lnTo>
                    <a:lnTo>
                      <a:pt x="570" y="72"/>
                    </a:lnTo>
                    <a:lnTo>
                      <a:pt x="1103" y="419"/>
                    </a:lnTo>
                    <a:lnTo>
                      <a:pt x="1109" y="413"/>
                    </a:lnTo>
                    <a:lnTo>
                      <a:pt x="1115" y="395"/>
                    </a:lnTo>
                    <a:lnTo>
                      <a:pt x="1127" y="371"/>
                    </a:lnTo>
                    <a:lnTo>
                      <a:pt x="1133" y="3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6"/>
              <p:cNvSpPr>
                <a:spLocks/>
              </p:cNvSpPr>
              <p:nvPr/>
            </p:nvSpPr>
            <p:spPr bwMode="auto">
              <a:xfrm>
                <a:off x="2887" y="2604"/>
                <a:ext cx="36" cy="24"/>
              </a:xfrm>
              <a:custGeom>
                <a:avLst/>
                <a:gdLst>
                  <a:gd name="T0" fmla="*/ 36 w 36"/>
                  <a:gd name="T1" fmla="*/ 12 h 24"/>
                  <a:gd name="T2" fmla="*/ 30 w 36"/>
                  <a:gd name="T3" fmla="*/ 12 h 24"/>
                  <a:gd name="T4" fmla="*/ 24 w 36"/>
                  <a:gd name="T5" fmla="*/ 24 h 24"/>
                  <a:gd name="T6" fmla="*/ 24 w 36"/>
                  <a:gd name="T7" fmla="*/ 12 h 24"/>
                  <a:gd name="T8" fmla="*/ 12 w 36"/>
                  <a:gd name="T9" fmla="*/ 0 h 24"/>
                  <a:gd name="T10" fmla="*/ 0 w 36"/>
                  <a:gd name="T11" fmla="*/ 0 h 24"/>
                  <a:gd name="T12" fmla="*/ 30 w 36"/>
                  <a:gd name="T13" fmla="*/ 0 h 24"/>
                  <a:gd name="T14" fmla="*/ 36 w 36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24"/>
                  <a:gd name="T26" fmla="*/ 36 w 36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37"/>
              <p:cNvSpPr>
                <a:spLocks/>
              </p:cNvSpPr>
              <p:nvPr/>
            </p:nvSpPr>
            <p:spPr bwMode="auto">
              <a:xfrm>
                <a:off x="2863" y="2628"/>
                <a:ext cx="36" cy="18"/>
              </a:xfrm>
              <a:custGeom>
                <a:avLst/>
                <a:gdLst>
                  <a:gd name="T0" fmla="*/ 36 w 36"/>
                  <a:gd name="T1" fmla="*/ 6 h 18"/>
                  <a:gd name="T2" fmla="*/ 30 w 36"/>
                  <a:gd name="T3" fmla="*/ 12 h 18"/>
                  <a:gd name="T4" fmla="*/ 30 w 36"/>
                  <a:gd name="T5" fmla="*/ 18 h 18"/>
                  <a:gd name="T6" fmla="*/ 24 w 36"/>
                  <a:gd name="T7" fmla="*/ 12 h 18"/>
                  <a:gd name="T8" fmla="*/ 12 w 36"/>
                  <a:gd name="T9" fmla="*/ 6 h 18"/>
                  <a:gd name="T10" fmla="*/ 0 w 36"/>
                  <a:gd name="T11" fmla="*/ 12 h 18"/>
                  <a:gd name="T12" fmla="*/ 0 w 36"/>
                  <a:gd name="T13" fmla="*/ 6 h 18"/>
                  <a:gd name="T14" fmla="*/ 12 w 36"/>
                  <a:gd name="T15" fmla="*/ 0 h 18"/>
                  <a:gd name="T16" fmla="*/ 18 w 36"/>
                  <a:gd name="T17" fmla="*/ 0 h 18"/>
                  <a:gd name="T18" fmla="*/ 36 w 36"/>
                  <a:gd name="T19" fmla="*/ 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18"/>
                  <a:gd name="T32" fmla="*/ 36 w 36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18">
                    <a:moveTo>
                      <a:pt x="36" y="6"/>
                    </a:moveTo>
                    <a:lnTo>
                      <a:pt x="30" y="12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38"/>
              <p:cNvSpPr>
                <a:spLocks/>
              </p:cNvSpPr>
              <p:nvPr/>
            </p:nvSpPr>
            <p:spPr bwMode="auto">
              <a:xfrm>
                <a:off x="2875" y="2664"/>
                <a:ext cx="30" cy="24"/>
              </a:xfrm>
              <a:custGeom>
                <a:avLst/>
                <a:gdLst>
                  <a:gd name="T0" fmla="*/ 24 w 30"/>
                  <a:gd name="T1" fmla="*/ 0 h 24"/>
                  <a:gd name="T2" fmla="*/ 24 w 30"/>
                  <a:gd name="T3" fmla="*/ 6 h 24"/>
                  <a:gd name="T4" fmla="*/ 30 w 30"/>
                  <a:gd name="T5" fmla="*/ 12 h 24"/>
                  <a:gd name="T6" fmla="*/ 6 w 30"/>
                  <a:gd name="T7" fmla="*/ 12 h 24"/>
                  <a:gd name="T8" fmla="*/ 0 w 30"/>
                  <a:gd name="T9" fmla="*/ 24 h 24"/>
                  <a:gd name="T10" fmla="*/ 0 w 30"/>
                  <a:gd name="T11" fmla="*/ 12 h 24"/>
                  <a:gd name="T12" fmla="*/ 6 w 30"/>
                  <a:gd name="T13" fmla="*/ 0 h 24"/>
                  <a:gd name="T14" fmla="*/ 24 w 3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4"/>
                  <a:gd name="T26" fmla="*/ 30 w 3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4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39"/>
              <p:cNvSpPr>
                <a:spLocks/>
              </p:cNvSpPr>
              <p:nvPr/>
            </p:nvSpPr>
            <p:spPr bwMode="auto">
              <a:xfrm>
                <a:off x="2695" y="2394"/>
                <a:ext cx="168" cy="102"/>
              </a:xfrm>
              <a:custGeom>
                <a:avLst/>
                <a:gdLst>
                  <a:gd name="T0" fmla="*/ 168 w 168"/>
                  <a:gd name="T1" fmla="*/ 18 h 102"/>
                  <a:gd name="T2" fmla="*/ 168 w 168"/>
                  <a:gd name="T3" fmla="*/ 18 h 102"/>
                  <a:gd name="T4" fmla="*/ 144 w 168"/>
                  <a:gd name="T5" fmla="*/ 6 h 102"/>
                  <a:gd name="T6" fmla="*/ 120 w 168"/>
                  <a:gd name="T7" fmla="*/ 0 h 102"/>
                  <a:gd name="T8" fmla="*/ 108 w 168"/>
                  <a:gd name="T9" fmla="*/ 0 h 102"/>
                  <a:gd name="T10" fmla="*/ 102 w 168"/>
                  <a:gd name="T11" fmla="*/ 6 h 102"/>
                  <a:gd name="T12" fmla="*/ 96 w 168"/>
                  <a:gd name="T13" fmla="*/ 18 h 102"/>
                  <a:gd name="T14" fmla="*/ 96 w 168"/>
                  <a:gd name="T15" fmla="*/ 60 h 102"/>
                  <a:gd name="T16" fmla="*/ 90 w 168"/>
                  <a:gd name="T17" fmla="*/ 66 h 102"/>
                  <a:gd name="T18" fmla="*/ 78 w 168"/>
                  <a:gd name="T19" fmla="*/ 72 h 102"/>
                  <a:gd name="T20" fmla="*/ 72 w 168"/>
                  <a:gd name="T21" fmla="*/ 78 h 102"/>
                  <a:gd name="T22" fmla="*/ 60 w 168"/>
                  <a:gd name="T23" fmla="*/ 66 h 102"/>
                  <a:gd name="T24" fmla="*/ 42 w 168"/>
                  <a:gd name="T25" fmla="*/ 42 h 102"/>
                  <a:gd name="T26" fmla="*/ 30 w 168"/>
                  <a:gd name="T27" fmla="*/ 42 h 102"/>
                  <a:gd name="T28" fmla="*/ 24 w 168"/>
                  <a:gd name="T29" fmla="*/ 48 h 102"/>
                  <a:gd name="T30" fmla="*/ 24 w 168"/>
                  <a:gd name="T31" fmla="*/ 60 h 102"/>
                  <a:gd name="T32" fmla="*/ 12 w 168"/>
                  <a:gd name="T33" fmla="*/ 54 h 102"/>
                  <a:gd name="T34" fmla="*/ 0 w 168"/>
                  <a:gd name="T35" fmla="*/ 66 h 102"/>
                  <a:gd name="T36" fmla="*/ 0 w 168"/>
                  <a:gd name="T37" fmla="*/ 72 h 102"/>
                  <a:gd name="T38" fmla="*/ 12 w 168"/>
                  <a:gd name="T39" fmla="*/ 84 h 102"/>
                  <a:gd name="T40" fmla="*/ 0 w 168"/>
                  <a:gd name="T41" fmla="*/ 96 h 102"/>
                  <a:gd name="T42" fmla="*/ 6 w 168"/>
                  <a:gd name="T43" fmla="*/ 102 h 102"/>
                  <a:gd name="T44" fmla="*/ 120 w 168"/>
                  <a:gd name="T45" fmla="*/ 102 h 102"/>
                  <a:gd name="T46" fmla="*/ 126 w 168"/>
                  <a:gd name="T47" fmla="*/ 96 h 102"/>
                  <a:gd name="T48" fmla="*/ 126 w 168"/>
                  <a:gd name="T49" fmla="*/ 84 h 102"/>
                  <a:gd name="T50" fmla="*/ 132 w 168"/>
                  <a:gd name="T51" fmla="*/ 72 h 102"/>
                  <a:gd name="T52" fmla="*/ 144 w 168"/>
                  <a:gd name="T53" fmla="*/ 54 h 102"/>
                  <a:gd name="T54" fmla="*/ 150 w 168"/>
                  <a:gd name="T55" fmla="*/ 54 h 102"/>
                  <a:gd name="T56" fmla="*/ 156 w 168"/>
                  <a:gd name="T57" fmla="*/ 60 h 102"/>
                  <a:gd name="T58" fmla="*/ 168 w 168"/>
                  <a:gd name="T59" fmla="*/ 66 h 102"/>
                  <a:gd name="T60" fmla="*/ 168 w 168"/>
                  <a:gd name="T61" fmla="*/ 18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02"/>
                  <a:gd name="T95" fmla="*/ 168 w 168"/>
                  <a:gd name="T96" fmla="*/ 102 h 10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02">
                    <a:moveTo>
                      <a:pt x="168" y="18"/>
                    </a:moveTo>
                    <a:lnTo>
                      <a:pt x="168" y="18"/>
                    </a:lnTo>
                    <a:lnTo>
                      <a:pt x="144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96" y="18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78" y="72"/>
                    </a:lnTo>
                    <a:lnTo>
                      <a:pt x="72" y="78"/>
                    </a:lnTo>
                    <a:lnTo>
                      <a:pt x="60" y="66"/>
                    </a:lnTo>
                    <a:lnTo>
                      <a:pt x="42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120" y="102"/>
                    </a:lnTo>
                    <a:lnTo>
                      <a:pt x="126" y="96"/>
                    </a:lnTo>
                    <a:lnTo>
                      <a:pt x="126" y="84"/>
                    </a:lnTo>
                    <a:lnTo>
                      <a:pt x="132" y="72"/>
                    </a:lnTo>
                    <a:lnTo>
                      <a:pt x="144" y="54"/>
                    </a:lnTo>
                    <a:lnTo>
                      <a:pt x="150" y="54"/>
                    </a:lnTo>
                    <a:lnTo>
                      <a:pt x="156" y="60"/>
                    </a:lnTo>
                    <a:lnTo>
                      <a:pt x="168" y="66"/>
                    </a:lnTo>
                    <a:lnTo>
                      <a:pt x="16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40"/>
              <p:cNvSpPr>
                <a:spLocks/>
              </p:cNvSpPr>
              <p:nvPr/>
            </p:nvSpPr>
            <p:spPr bwMode="auto">
              <a:xfrm>
                <a:off x="2719" y="2071"/>
                <a:ext cx="294" cy="227"/>
              </a:xfrm>
              <a:custGeom>
                <a:avLst/>
                <a:gdLst>
                  <a:gd name="T0" fmla="*/ 102 w 294"/>
                  <a:gd name="T1" fmla="*/ 209 h 227"/>
                  <a:gd name="T2" fmla="*/ 150 w 294"/>
                  <a:gd name="T3" fmla="*/ 203 h 227"/>
                  <a:gd name="T4" fmla="*/ 168 w 294"/>
                  <a:gd name="T5" fmla="*/ 215 h 227"/>
                  <a:gd name="T6" fmla="*/ 216 w 294"/>
                  <a:gd name="T7" fmla="*/ 227 h 227"/>
                  <a:gd name="T8" fmla="*/ 252 w 294"/>
                  <a:gd name="T9" fmla="*/ 221 h 227"/>
                  <a:gd name="T10" fmla="*/ 216 w 294"/>
                  <a:gd name="T11" fmla="*/ 191 h 227"/>
                  <a:gd name="T12" fmla="*/ 222 w 294"/>
                  <a:gd name="T13" fmla="*/ 191 h 227"/>
                  <a:gd name="T14" fmla="*/ 246 w 294"/>
                  <a:gd name="T15" fmla="*/ 185 h 227"/>
                  <a:gd name="T16" fmla="*/ 240 w 294"/>
                  <a:gd name="T17" fmla="*/ 161 h 227"/>
                  <a:gd name="T18" fmla="*/ 264 w 294"/>
                  <a:gd name="T19" fmla="*/ 131 h 227"/>
                  <a:gd name="T20" fmla="*/ 270 w 294"/>
                  <a:gd name="T21" fmla="*/ 101 h 227"/>
                  <a:gd name="T22" fmla="*/ 282 w 294"/>
                  <a:gd name="T23" fmla="*/ 101 h 227"/>
                  <a:gd name="T24" fmla="*/ 282 w 294"/>
                  <a:gd name="T25" fmla="*/ 90 h 227"/>
                  <a:gd name="T26" fmla="*/ 276 w 294"/>
                  <a:gd name="T27" fmla="*/ 72 h 227"/>
                  <a:gd name="T28" fmla="*/ 282 w 294"/>
                  <a:gd name="T29" fmla="*/ 36 h 227"/>
                  <a:gd name="T30" fmla="*/ 246 w 294"/>
                  <a:gd name="T31" fmla="*/ 6 h 227"/>
                  <a:gd name="T32" fmla="*/ 204 w 294"/>
                  <a:gd name="T33" fmla="*/ 0 h 227"/>
                  <a:gd name="T34" fmla="*/ 204 w 294"/>
                  <a:gd name="T35" fmla="*/ 6 h 227"/>
                  <a:gd name="T36" fmla="*/ 138 w 294"/>
                  <a:gd name="T37" fmla="*/ 12 h 227"/>
                  <a:gd name="T38" fmla="*/ 132 w 294"/>
                  <a:gd name="T39" fmla="*/ 30 h 227"/>
                  <a:gd name="T40" fmla="*/ 162 w 294"/>
                  <a:gd name="T41" fmla="*/ 42 h 227"/>
                  <a:gd name="T42" fmla="*/ 156 w 294"/>
                  <a:gd name="T43" fmla="*/ 60 h 227"/>
                  <a:gd name="T44" fmla="*/ 126 w 294"/>
                  <a:gd name="T45" fmla="*/ 54 h 227"/>
                  <a:gd name="T46" fmla="*/ 108 w 294"/>
                  <a:gd name="T47" fmla="*/ 66 h 227"/>
                  <a:gd name="T48" fmla="*/ 126 w 294"/>
                  <a:gd name="T49" fmla="*/ 66 h 227"/>
                  <a:gd name="T50" fmla="*/ 156 w 294"/>
                  <a:gd name="T51" fmla="*/ 78 h 227"/>
                  <a:gd name="T52" fmla="*/ 144 w 294"/>
                  <a:gd name="T53" fmla="*/ 84 h 227"/>
                  <a:gd name="T54" fmla="*/ 108 w 294"/>
                  <a:gd name="T55" fmla="*/ 90 h 227"/>
                  <a:gd name="T56" fmla="*/ 66 w 294"/>
                  <a:gd name="T57" fmla="*/ 143 h 227"/>
                  <a:gd name="T58" fmla="*/ 24 w 294"/>
                  <a:gd name="T59" fmla="*/ 155 h 227"/>
                  <a:gd name="T60" fmla="*/ 0 w 294"/>
                  <a:gd name="T61" fmla="*/ 149 h 227"/>
                  <a:gd name="T62" fmla="*/ 30 w 294"/>
                  <a:gd name="T63" fmla="*/ 179 h 227"/>
                  <a:gd name="T64" fmla="*/ 96 w 294"/>
                  <a:gd name="T65" fmla="*/ 173 h 227"/>
                  <a:gd name="T66" fmla="*/ 114 w 294"/>
                  <a:gd name="T67" fmla="*/ 167 h 227"/>
                  <a:gd name="T68" fmla="*/ 96 w 294"/>
                  <a:gd name="T69" fmla="*/ 191 h 227"/>
                  <a:gd name="T70" fmla="*/ 66 w 294"/>
                  <a:gd name="T71" fmla="*/ 197 h 2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4"/>
                  <a:gd name="T109" fmla="*/ 0 h 227"/>
                  <a:gd name="T110" fmla="*/ 294 w 294"/>
                  <a:gd name="T111" fmla="*/ 227 h 2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4" h="227">
                    <a:moveTo>
                      <a:pt x="66" y="197"/>
                    </a:moveTo>
                    <a:lnTo>
                      <a:pt x="102" y="209"/>
                    </a:lnTo>
                    <a:lnTo>
                      <a:pt x="132" y="209"/>
                    </a:lnTo>
                    <a:lnTo>
                      <a:pt x="150" y="203"/>
                    </a:lnTo>
                    <a:lnTo>
                      <a:pt x="156" y="197"/>
                    </a:lnTo>
                    <a:lnTo>
                      <a:pt x="168" y="215"/>
                    </a:lnTo>
                    <a:lnTo>
                      <a:pt x="186" y="221"/>
                    </a:lnTo>
                    <a:lnTo>
                      <a:pt x="216" y="227"/>
                    </a:lnTo>
                    <a:lnTo>
                      <a:pt x="240" y="227"/>
                    </a:lnTo>
                    <a:lnTo>
                      <a:pt x="252" y="221"/>
                    </a:lnTo>
                    <a:lnTo>
                      <a:pt x="228" y="209"/>
                    </a:lnTo>
                    <a:lnTo>
                      <a:pt x="216" y="191"/>
                    </a:lnTo>
                    <a:lnTo>
                      <a:pt x="216" y="179"/>
                    </a:lnTo>
                    <a:lnTo>
                      <a:pt x="222" y="191"/>
                    </a:lnTo>
                    <a:lnTo>
                      <a:pt x="246" y="191"/>
                    </a:lnTo>
                    <a:lnTo>
                      <a:pt x="246" y="185"/>
                    </a:lnTo>
                    <a:lnTo>
                      <a:pt x="240" y="173"/>
                    </a:lnTo>
                    <a:lnTo>
                      <a:pt x="240" y="161"/>
                    </a:lnTo>
                    <a:lnTo>
                      <a:pt x="246" y="149"/>
                    </a:lnTo>
                    <a:lnTo>
                      <a:pt x="264" y="131"/>
                    </a:lnTo>
                    <a:lnTo>
                      <a:pt x="270" y="113"/>
                    </a:lnTo>
                    <a:lnTo>
                      <a:pt x="270" y="101"/>
                    </a:lnTo>
                    <a:lnTo>
                      <a:pt x="264" y="95"/>
                    </a:lnTo>
                    <a:lnTo>
                      <a:pt x="282" y="101"/>
                    </a:lnTo>
                    <a:lnTo>
                      <a:pt x="294" y="95"/>
                    </a:lnTo>
                    <a:lnTo>
                      <a:pt x="282" y="90"/>
                    </a:lnTo>
                    <a:lnTo>
                      <a:pt x="276" y="84"/>
                    </a:lnTo>
                    <a:lnTo>
                      <a:pt x="276" y="72"/>
                    </a:lnTo>
                    <a:lnTo>
                      <a:pt x="282" y="54"/>
                    </a:lnTo>
                    <a:lnTo>
                      <a:pt x="282" y="36"/>
                    </a:lnTo>
                    <a:lnTo>
                      <a:pt x="270" y="24"/>
                    </a:lnTo>
                    <a:lnTo>
                      <a:pt x="246" y="6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210" y="6"/>
                    </a:lnTo>
                    <a:lnTo>
                      <a:pt x="204" y="6"/>
                    </a:lnTo>
                    <a:lnTo>
                      <a:pt x="186" y="12"/>
                    </a:lnTo>
                    <a:lnTo>
                      <a:pt x="138" y="12"/>
                    </a:lnTo>
                    <a:lnTo>
                      <a:pt x="132" y="24"/>
                    </a:lnTo>
                    <a:lnTo>
                      <a:pt x="132" y="30"/>
                    </a:lnTo>
                    <a:lnTo>
                      <a:pt x="150" y="36"/>
                    </a:lnTo>
                    <a:lnTo>
                      <a:pt x="162" y="42"/>
                    </a:lnTo>
                    <a:lnTo>
                      <a:pt x="162" y="54"/>
                    </a:lnTo>
                    <a:lnTo>
                      <a:pt x="156" y="60"/>
                    </a:lnTo>
                    <a:lnTo>
                      <a:pt x="138" y="54"/>
                    </a:lnTo>
                    <a:lnTo>
                      <a:pt x="126" y="54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72"/>
                    </a:lnTo>
                    <a:lnTo>
                      <a:pt x="126" y="66"/>
                    </a:lnTo>
                    <a:lnTo>
                      <a:pt x="138" y="66"/>
                    </a:lnTo>
                    <a:lnTo>
                      <a:pt x="156" y="78"/>
                    </a:lnTo>
                    <a:lnTo>
                      <a:pt x="156" y="84"/>
                    </a:lnTo>
                    <a:lnTo>
                      <a:pt x="144" y="84"/>
                    </a:lnTo>
                    <a:lnTo>
                      <a:pt x="120" y="90"/>
                    </a:lnTo>
                    <a:lnTo>
                      <a:pt x="108" y="90"/>
                    </a:lnTo>
                    <a:lnTo>
                      <a:pt x="90" y="107"/>
                    </a:lnTo>
                    <a:lnTo>
                      <a:pt x="66" y="143"/>
                    </a:lnTo>
                    <a:lnTo>
                      <a:pt x="48" y="155"/>
                    </a:lnTo>
                    <a:lnTo>
                      <a:pt x="24" y="155"/>
                    </a:lnTo>
                    <a:lnTo>
                      <a:pt x="6" y="149"/>
                    </a:lnTo>
                    <a:lnTo>
                      <a:pt x="0" y="149"/>
                    </a:lnTo>
                    <a:lnTo>
                      <a:pt x="12" y="167"/>
                    </a:lnTo>
                    <a:lnTo>
                      <a:pt x="30" y="179"/>
                    </a:lnTo>
                    <a:lnTo>
                      <a:pt x="66" y="185"/>
                    </a:lnTo>
                    <a:lnTo>
                      <a:pt x="96" y="173"/>
                    </a:lnTo>
                    <a:lnTo>
                      <a:pt x="108" y="173"/>
                    </a:lnTo>
                    <a:lnTo>
                      <a:pt x="114" y="167"/>
                    </a:lnTo>
                    <a:lnTo>
                      <a:pt x="114" y="173"/>
                    </a:lnTo>
                    <a:lnTo>
                      <a:pt x="96" y="191"/>
                    </a:lnTo>
                    <a:lnTo>
                      <a:pt x="78" y="197"/>
                    </a:lnTo>
                    <a:lnTo>
                      <a:pt x="66" y="19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41"/>
              <p:cNvSpPr>
                <a:spLocks/>
              </p:cNvSpPr>
              <p:nvPr/>
            </p:nvSpPr>
            <p:spPr bwMode="auto">
              <a:xfrm>
                <a:off x="2797" y="2077"/>
                <a:ext cx="78" cy="48"/>
              </a:xfrm>
              <a:custGeom>
                <a:avLst/>
                <a:gdLst>
                  <a:gd name="T0" fmla="*/ 78 w 78"/>
                  <a:gd name="T1" fmla="*/ 48 h 48"/>
                  <a:gd name="T2" fmla="*/ 78 w 78"/>
                  <a:gd name="T3" fmla="*/ 42 h 48"/>
                  <a:gd name="T4" fmla="*/ 66 w 78"/>
                  <a:gd name="T5" fmla="*/ 36 h 48"/>
                  <a:gd name="T6" fmla="*/ 48 w 78"/>
                  <a:gd name="T7" fmla="*/ 30 h 48"/>
                  <a:gd name="T8" fmla="*/ 24 w 78"/>
                  <a:gd name="T9" fmla="*/ 24 h 48"/>
                  <a:gd name="T10" fmla="*/ 12 w 78"/>
                  <a:gd name="T11" fmla="*/ 12 h 48"/>
                  <a:gd name="T12" fmla="*/ 18 w 78"/>
                  <a:gd name="T13" fmla="*/ 6 h 48"/>
                  <a:gd name="T14" fmla="*/ 12 w 78"/>
                  <a:gd name="T15" fmla="*/ 0 h 48"/>
                  <a:gd name="T16" fmla="*/ 0 w 78"/>
                  <a:gd name="T17" fmla="*/ 0 h 48"/>
                  <a:gd name="T18" fmla="*/ 0 w 78"/>
                  <a:gd name="T19" fmla="*/ 18 h 48"/>
                  <a:gd name="T20" fmla="*/ 12 w 78"/>
                  <a:gd name="T21" fmla="*/ 24 h 48"/>
                  <a:gd name="T22" fmla="*/ 30 w 78"/>
                  <a:gd name="T23" fmla="*/ 30 h 48"/>
                  <a:gd name="T24" fmla="*/ 60 w 78"/>
                  <a:gd name="T25" fmla="*/ 36 h 48"/>
                  <a:gd name="T26" fmla="*/ 72 w 78"/>
                  <a:gd name="T27" fmla="*/ 42 h 48"/>
                  <a:gd name="T28" fmla="*/ 78 w 78"/>
                  <a:gd name="T29" fmla="*/ 48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8"/>
                  <a:gd name="T46" fmla="*/ 0 h 48"/>
                  <a:gd name="T47" fmla="*/ 78 w 78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8" h="48">
                    <a:moveTo>
                      <a:pt x="78" y="48"/>
                    </a:moveTo>
                    <a:lnTo>
                      <a:pt x="78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30" y="30"/>
                    </a:lnTo>
                    <a:lnTo>
                      <a:pt x="60" y="36"/>
                    </a:lnTo>
                    <a:lnTo>
                      <a:pt x="72" y="42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42"/>
              <p:cNvSpPr>
                <a:spLocks/>
              </p:cNvSpPr>
              <p:nvPr/>
            </p:nvSpPr>
            <p:spPr bwMode="auto">
              <a:xfrm>
                <a:off x="2659" y="2196"/>
                <a:ext cx="486" cy="486"/>
              </a:xfrm>
              <a:custGeom>
                <a:avLst/>
                <a:gdLst>
                  <a:gd name="T0" fmla="*/ 36 w 486"/>
                  <a:gd name="T1" fmla="*/ 24 h 486"/>
                  <a:gd name="T2" fmla="*/ 18 w 486"/>
                  <a:gd name="T3" fmla="*/ 36 h 486"/>
                  <a:gd name="T4" fmla="*/ 6 w 486"/>
                  <a:gd name="T5" fmla="*/ 54 h 486"/>
                  <a:gd name="T6" fmla="*/ 0 w 486"/>
                  <a:gd name="T7" fmla="*/ 66 h 486"/>
                  <a:gd name="T8" fmla="*/ 24 w 486"/>
                  <a:gd name="T9" fmla="*/ 78 h 486"/>
                  <a:gd name="T10" fmla="*/ 60 w 486"/>
                  <a:gd name="T11" fmla="*/ 96 h 486"/>
                  <a:gd name="T12" fmla="*/ 54 w 486"/>
                  <a:gd name="T13" fmla="*/ 126 h 486"/>
                  <a:gd name="T14" fmla="*/ 72 w 486"/>
                  <a:gd name="T15" fmla="*/ 132 h 486"/>
                  <a:gd name="T16" fmla="*/ 126 w 486"/>
                  <a:gd name="T17" fmla="*/ 132 h 486"/>
                  <a:gd name="T18" fmla="*/ 162 w 486"/>
                  <a:gd name="T19" fmla="*/ 162 h 486"/>
                  <a:gd name="T20" fmla="*/ 228 w 486"/>
                  <a:gd name="T21" fmla="*/ 210 h 486"/>
                  <a:gd name="T22" fmla="*/ 246 w 486"/>
                  <a:gd name="T23" fmla="*/ 306 h 486"/>
                  <a:gd name="T24" fmla="*/ 306 w 486"/>
                  <a:gd name="T25" fmla="*/ 396 h 486"/>
                  <a:gd name="T26" fmla="*/ 270 w 486"/>
                  <a:gd name="T27" fmla="*/ 420 h 486"/>
                  <a:gd name="T28" fmla="*/ 252 w 486"/>
                  <a:gd name="T29" fmla="*/ 438 h 486"/>
                  <a:gd name="T30" fmla="*/ 234 w 486"/>
                  <a:gd name="T31" fmla="*/ 450 h 486"/>
                  <a:gd name="T32" fmla="*/ 246 w 486"/>
                  <a:gd name="T33" fmla="*/ 480 h 486"/>
                  <a:gd name="T34" fmla="*/ 276 w 486"/>
                  <a:gd name="T35" fmla="*/ 462 h 486"/>
                  <a:gd name="T36" fmla="*/ 318 w 486"/>
                  <a:gd name="T37" fmla="*/ 456 h 486"/>
                  <a:gd name="T38" fmla="*/ 348 w 486"/>
                  <a:gd name="T39" fmla="*/ 390 h 486"/>
                  <a:gd name="T40" fmla="*/ 330 w 486"/>
                  <a:gd name="T41" fmla="*/ 360 h 486"/>
                  <a:gd name="T42" fmla="*/ 330 w 486"/>
                  <a:gd name="T43" fmla="*/ 324 h 486"/>
                  <a:gd name="T44" fmla="*/ 336 w 486"/>
                  <a:gd name="T45" fmla="*/ 306 h 486"/>
                  <a:gd name="T46" fmla="*/ 372 w 486"/>
                  <a:gd name="T47" fmla="*/ 288 h 486"/>
                  <a:gd name="T48" fmla="*/ 426 w 486"/>
                  <a:gd name="T49" fmla="*/ 282 h 486"/>
                  <a:gd name="T50" fmla="*/ 444 w 486"/>
                  <a:gd name="T51" fmla="*/ 234 h 486"/>
                  <a:gd name="T52" fmla="*/ 468 w 486"/>
                  <a:gd name="T53" fmla="*/ 198 h 486"/>
                  <a:gd name="T54" fmla="*/ 456 w 486"/>
                  <a:gd name="T55" fmla="*/ 186 h 486"/>
                  <a:gd name="T56" fmla="*/ 396 w 486"/>
                  <a:gd name="T57" fmla="*/ 162 h 486"/>
                  <a:gd name="T58" fmla="*/ 372 w 486"/>
                  <a:gd name="T59" fmla="*/ 54 h 486"/>
                  <a:gd name="T60" fmla="*/ 420 w 486"/>
                  <a:gd name="T61" fmla="*/ 30 h 486"/>
                  <a:gd name="T62" fmla="*/ 432 w 486"/>
                  <a:gd name="T63" fmla="*/ 66 h 486"/>
                  <a:gd name="T64" fmla="*/ 450 w 486"/>
                  <a:gd name="T65" fmla="*/ 66 h 486"/>
                  <a:gd name="T66" fmla="*/ 486 w 486"/>
                  <a:gd name="T67" fmla="*/ 30 h 486"/>
                  <a:gd name="T68" fmla="*/ 450 w 486"/>
                  <a:gd name="T69" fmla="*/ 12 h 486"/>
                  <a:gd name="T70" fmla="*/ 366 w 486"/>
                  <a:gd name="T71" fmla="*/ 12 h 486"/>
                  <a:gd name="T72" fmla="*/ 348 w 486"/>
                  <a:gd name="T73" fmla="*/ 102 h 486"/>
                  <a:gd name="T74" fmla="*/ 414 w 486"/>
                  <a:gd name="T75" fmla="*/ 210 h 486"/>
                  <a:gd name="T76" fmla="*/ 408 w 486"/>
                  <a:gd name="T77" fmla="*/ 270 h 486"/>
                  <a:gd name="T78" fmla="*/ 366 w 486"/>
                  <a:gd name="T79" fmla="*/ 264 h 486"/>
                  <a:gd name="T80" fmla="*/ 342 w 486"/>
                  <a:gd name="T81" fmla="*/ 216 h 486"/>
                  <a:gd name="T82" fmla="*/ 270 w 486"/>
                  <a:gd name="T83" fmla="*/ 150 h 486"/>
                  <a:gd name="T84" fmla="*/ 246 w 486"/>
                  <a:gd name="T85" fmla="*/ 120 h 486"/>
                  <a:gd name="T86" fmla="*/ 210 w 486"/>
                  <a:gd name="T87" fmla="*/ 102 h 486"/>
                  <a:gd name="T88" fmla="*/ 120 w 486"/>
                  <a:gd name="T89" fmla="*/ 96 h 486"/>
                  <a:gd name="T90" fmla="*/ 48 w 486"/>
                  <a:gd name="T91" fmla="*/ 48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6"/>
                  <a:gd name="T139" fmla="*/ 0 h 486"/>
                  <a:gd name="T140" fmla="*/ 486 w 486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6" h="486">
                    <a:moveTo>
                      <a:pt x="48" y="48"/>
                    </a:moveTo>
                    <a:lnTo>
                      <a:pt x="48" y="36"/>
                    </a:lnTo>
                    <a:lnTo>
                      <a:pt x="36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60" y="96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72" y="138"/>
                    </a:lnTo>
                    <a:lnTo>
                      <a:pt x="72" y="132"/>
                    </a:lnTo>
                    <a:lnTo>
                      <a:pt x="84" y="126"/>
                    </a:lnTo>
                    <a:lnTo>
                      <a:pt x="108" y="126"/>
                    </a:lnTo>
                    <a:lnTo>
                      <a:pt x="126" y="132"/>
                    </a:lnTo>
                    <a:lnTo>
                      <a:pt x="144" y="132"/>
                    </a:lnTo>
                    <a:lnTo>
                      <a:pt x="156" y="150"/>
                    </a:lnTo>
                    <a:lnTo>
                      <a:pt x="162" y="162"/>
                    </a:lnTo>
                    <a:lnTo>
                      <a:pt x="186" y="180"/>
                    </a:lnTo>
                    <a:lnTo>
                      <a:pt x="222" y="198"/>
                    </a:lnTo>
                    <a:lnTo>
                      <a:pt x="228" y="210"/>
                    </a:lnTo>
                    <a:lnTo>
                      <a:pt x="234" y="228"/>
                    </a:lnTo>
                    <a:lnTo>
                      <a:pt x="234" y="288"/>
                    </a:lnTo>
                    <a:lnTo>
                      <a:pt x="246" y="306"/>
                    </a:lnTo>
                    <a:lnTo>
                      <a:pt x="294" y="354"/>
                    </a:lnTo>
                    <a:lnTo>
                      <a:pt x="306" y="372"/>
                    </a:lnTo>
                    <a:lnTo>
                      <a:pt x="306" y="396"/>
                    </a:lnTo>
                    <a:lnTo>
                      <a:pt x="294" y="432"/>
                    </a:lnTo>
                    <a:lnTo>
                      <a:pt x="288" y="438"/>
                    </a:lnTo>
                    <a:lnTo>
                      <a:pt x="270" y="420"/>
                    </a:lnTo>
                    <a:lnTo>
                      <a:pt x="258" y="420"/>
                    </a:lnTo>
                    <a:lnTo>
                      <a:pt x="252" y="426"/>
                    </a:lnTo>
                    <a:lnTo>
                      <a:pt x="252" y="438"/>
                    </a:lnTo>
                    <a:lnTo>
                      <a:pt x="246" y="432"/>
                    </a:lnTo>
                    <a:lnTo>
                      <a:pt x="234" y="444"/>
                    </a:lnTo>
                    <a:lnTo>
                      <a:pt x="234" y="450"/>
                    </a:lnTo>
                    <a:lnTo>
                      <a:pt x="240" y="456"/>
                    </a:lnTo>
                    <a:lnTo>
                      <a:pt x="240" y="468"/>
                    </a:lnTo>
                    <a:lnTo>
                      <a:pt x="246" y="480"/>
                    </a:lnTo>
                    <a:lnTo>
                      <a:pt x="258" y="486"/>
                    </a:lnTo>
                    <a:lnTo>
                      <a:pt x="264" y="480"/>
                    </a:lnTo>
                    <a:lnTo>
                      <a:pt x="276" y="462"/>
                    </a:lnTo>
                    <a:lnTo>
                      <a:pt x="288" y="456"/>
                    </a:lnTo>
                    <a:lnTo>
                      <a:pt x="312" y="462"/>
                    </a:lnTo>
                    <a:lnTo>
                      <a:pt x="318" y="456"/>
                    </a:lnTo>
                    <a:lnTo>
                      <a:pt x="318" y="444"/>
                    </a:lnTo>
                    <a:lnTo>
                      <a:pt x="324" y="426"/>
                    </a:lnTo>
                    <a:lnTo>
                      <a:pt x="348" y="390"/>
                    </a:lnTo>
                    <a:lnTo>
                      <a:pt x="354" y="372"/>
                    </a:lnTo>
                    <a:lnTo>
                      <a:pt x="354" y="360"/>
                    </a:lnTo>
                    <a:lnTo>
                      <a:pt x="330" y="360"/>
                    </a:lnTo>
                    <a:lnTo>
                      <a:pt x="318" y="324"/>
                    </a:lnTo>
                    <a:lnTo>
                      <a:pt x="318" y="318"/>
                    </a:lnTo>
                    <a:lnTo>
                      <a:pt x="330" y="324"/>
                    </a:lnTo>
                    <a:lnTo>
                      <a:pt x="342" y="324"/>
                    </a:lnTo>
                    <a:lnTo>
                      <a:pt x="348" y="318"/>
                    </a:lnTo>
                    <a:lnTo>
                      <a:pt x="336" y="306"/>
                    </a:lnTo>
                    <a:lnTo>
                      <a:pt x="336" y="288"/>
                    </a:lnTo>
                    <a:lnTo>
                      <a:pt x="348" y="276"/>
                    </a:lnTo>
                    <a:lnTo>
                      <a:pt x="372" y="288"/>
                    </a:lnTo>
                    <a:lnTo>
                      <a:pt x="390" y="294"/>
                    </a:lnTo>
                    <a:lnTo>
                      <a:pt x="402" y="294"/>
                    </a:lnTo>
                    <a:lnTo>
                      <a:pt x="426" y="282"/>
                    </a:lnTo>
                    <a:lnTo>
                      <a:pt x="432" y="270"/>
                    </a:lnTo>
                    <a:lnTo>
                      <a:pt x="444" y="252"/>
                    </a:lnTo>
                    <a:lnTo>
                      <a:pt x="444" y="234"/>
                    </a:lnTo>
                    <a:lnTo>
                      <a:pt x="450" y="210"/>
                    </a:lnTo>
                    <a:lnTo>
                      <a:pt x="456" y="204"/>
                    </a:lnTo>
                    <a:lnTo>
                      <a:pt x="468" y="198"/>
                    </a:lnTo>
                    <a:lnTo>
                      <a:pt x="474" y="192"/>
                    </a:lnTo>
                    <a:lnTo>
                      <a:pt x="468" y="192"/>
                    </a:lnTo>
                    <a:lnTo>
                      <a:pt x="456" y="186"/>
                    </a:lnTo>
                    <a:lnTo>
                      <a:pt x="438" y="192"/>
                    </a:lnTo>
                    <a:lnTo>
                      <a:pt x="432" y="198"/>
                    </a:lnTo>
                    <a:lnTo>
                      <a:pt x="396" y="162"/>
                    </a:lnTo>
                    <a:lnTo>
                      <a:pt x="372" y="108"/>
                    </a:lnTo>
                    <a:lnTo>
                      <a:pt x="366" y="84"/>
                    </a:lnTo>
                    <a:lnTo>
                      <a:pt x="372" y="54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20" y="30"/>
                    </a:lnTo>
                    <a:lnTo>
                      <a:pt x="432" y="36"/>
                    </a:lnTo>
                    <a:lnTo>
                      <a:pt x="438" y="54"/>
                    </a:lnTo>
                    <a:lnTo>
                      <a:pt x="432" y="66"/>
                    </a:lnTo>
                    <a:lnTo>
                      <a:pt x="432" y="72"/>
                    </a:lnTo>
                    <a:lnTo>
                      <a:pt x="438" y="72"/>
                    </a:lnTo>
                    <a:lnTo>
                      <a:pt x="450" y="66"/>
                    </a:lnTo>
                    <a:lnTo>
                      <a:pt x="456" y="60"/>
                    </a:lnTo>
                    <a:lnTo>
                      <a:pt x="462" y="42"/>
                    </a:lnTo>
                    <a:lnTo>
                      <a:pt x="486" y="30"/>
                    </a:lnTo>
                    <a:lnTo>
                      <a:pt x="486" y="0"/>
                    </a:lnTo>
                    <a:lnTo>
                      <a:pt x="468" y="18"/>
                    </a:lnTo>
                    <a:lnTo>
                      <a:pt x="450" y="12"/>
                    </a:lnTo>
                    <a:lnTo>
                      <a:pt x="414" y="6"/>
                    </a:lnTo>
                    <a:lnTo>
                      <a:pt x="384" y="6"/>
                    </a:lnTo>
                    <a:lnTo>
                      <a:pt x="366" y="12"/>
                    </a:lnTo>
                    <a:lnTo>
                      <a:pt x="360" y="30"/>
                    </a:lnTo>
                    <a:lnTo>
                      <a:pt x="348" y="42"/>
                    </a:lnTo>
                    <a:lnTo>
                      <a:pt x="348" y="102"/>
                    </a:lnTo>
                    <a:lnTo>
                      <a:pt x="360" y="132"/>
                    </a:lnTo>
                    <a:lnTo>
                      <a:pt x="390" y="186"/>
                    </a:lnTo>
                    <a:lnTo>
                      <a:pt x="414" y="210"/>
                    </a:lnTo>
                    <a:lnTo>
                      <a:pt x="420" y="222"/>
                    </a:lnTo>
                    <a:lnTo>
                      <a:pt x="420" y="246"/>
                    </a:lnTo>
                    <a:lnTo>
                      <a:pt x="408" y="270"/>
                    </a:lnTo>
                    <a:lnTo>
                      <a:pt x="396" y="276"/>
                    </a:lnTo>
                    <a:lnTo>
                      <a:pt x="378" y="270"/>
                    </a:lnTo>
                    <a:lnTo>
                      <a:pt x="366" y="264"/>
                    </a:lnTo>
                    <a:lnTo>
                      <a:pt x="354" y="252"/>
                    </a:lnTo>
                    <a:lnTo>
                      <a:pt x="354" y="234"/>
                    </a:lnTo>
                    <a:lnTo>
                      <a:pt x="342" y="216"/>
                    </a:lnTo>
                    <a:lnTo>
                      <a:pt x="318" y="204"/>
                    </a:lnTo>
                    <a:lnTo>
                      <a:pt x="282" y="168"/>
                    </a:lnTo>
                    <a:lnTo>
                      <a:pt x="270" y="150"/>
                    </a:lnTo>
                    <a:lnTo>
                      <a:pt x="264" y="126"/>
                    </a:lnTo>
                    <a:lnTo>
                      <a:pt x="258" y="126"/>
                    </a:lnTo>
                    <a:lnTo>
                      <a:pt x="246" y="120"/>
                    </a:lnTo>
                    <a:lnTo>
                      <a:pt x="228" y="114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04" y="108"/>
                    </a:lnTo>
                    <a:lnTo>
                      <a:pt x="168" y="108"/>
                    </a:lnTo>
                    <a:lnTo>
                      <a:pt x="120" y="96"/>
                    </a:lnTo>
                    <a:lnTo>
                      <a:pt x="84" y="78"/>
                    </a:lnTo>
                    <a:lnTo>
                      <a:pt x="60" y="54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43"/>
              <p:cNvSpPr>
                <a:spLocks/>
              </p:cNvSpPr>
              <p:nvPr/>
            </p:nvSpPr>
            <p:spPr bwMode="auto">
              <a:xfrm>
                <a:off x="2659" y="2196"/>
                <a:ext cx="486" cy="486"/>
              </a:xfrm>
              <a:custGeom>
                <a:avLst/>
                <a:gdLst>
                  <a:gd name="T0" fmla="*/ 36 w 486"/>
                  <a:gd name="T1" fmla="*/ 24 h 486"/>
                  <a:gd name="T2" fmla="*/ 18 w 486"/>
                  <a:gd name="T3" fmla="*/ 36 h 486"/>
                  <a:gd name="T4" fmla="*/ 6 w 486"/>
                  <a:gd name="T5" fmla="*/ 54 h 486"/>
                  <a:gd name="T6" fmla="*/ 0 w 486"/>
                  <a:gd name="T7" fmla="*/ 66 h 486"/>
                  <a:gd name="T8" fmla="*/ 24 w 486"/>
                  <a:gd name="T9" fmla="*/ 78 h 486"/>
                  <a:gd name="T10" fmla="*/ 60 w 486"/>
                  <a:gd name="T11" fmla="*/ 96 h 486"/>
                  <a:gd name="T12" fmla="*/ 54 w 486"/>
                  <a:gd name="T13" fmla="*/ 126 h 486"/>
                  <a:gd name="T14" fmla="*/ 72 w 486"/>
                  <a:gd name="T15" fmla="*/ 132 h 486"/>
                  <a:gd name="T16" fmla="*/ 126 w 486"/>
                  <a:gd name="T17" fmla="*/ 132 h 486"/>
                  <a:gd name="T18" fmla="*/ 162 w 486"/>
                  <a:gd name="T19" fmla="*/ 162 h 486"/>
                  <a:gd name="T20" fmla="*/ 228 w 486"/>
                  <a:gd name="T21" fmla="*/ 210 h 486"/>
                  <a:gd name="T22" fmla="*/ 246 w 486"/>
                  <a:gd name="T23" fmla="*/ 306 h 486"/>
                  <a:gd name="T24" fmla="*/ 306 w 486"/>
                  <a:gd name="T25" fmla="*/ 396 h 486"/>
                  <a:gd name="T26" fmla="*/ 270 w 486"/>
                  <a:gd name="T27" fmla="*/ 420 h 486"/>
                  <a:gd name="T28" fmla="*/ 252 w 486"/>
                  <a:gd name="T29" fmla="*/ 438 h 486"/>
                  <a:gd name="T30" fmla="*/ 234 w 486"/>
                  <a:gd name="T31" fmla="*/ 450 h 486"/>
                  <a:gd name="T32" fmla="*/ 246 w 486"/>
                  <a:gd name="T33" fmla="*/ 480 h 486"/>
                  <a:gd name="T34" fmla="*/ 276 w 486"/>
                  <a:gd name="T35" fmla="*/ 462 h 486"/>
                  <a:gd name="T36" fmla="*/ 318 w 486"/>
                  <a:gd name="T37" fmla="*/ 456 h 486"/>
                  <a:gd name="T38" fmla="*/ 348 w 486"/>
                  <a:gd name="T39" fmla="*/ 390 h 486"/>
                  <a:gd name="T40" fmla="*/ 330 w 486"/>
                  <a:gd name="T41" fmla="*/ 360 h 486"/>
                  <a:gd name="T42" fmla="*/ 330 w 486"/>
                  <a:gd name="T43" fmla="*/ 324 h 486"/>
                  <a:gd name="T44" fmla="*/ 336 w 486"/>
                  <a:gd name="T45" fmla="*/ 306 h 486"/>
                  <a:gd name="T46" fmla="*/ 372 w 486"/>
                  <a:gd name="T47" fmla="*/ 288 h 486"/>
                  <a:gd name="T48" fmla="*/ 426 w 486"/>
                  <a:gd name="T49" fmla="*/ 282 h 486"/>
                  <a:gd name="T50" fmla="*/ 444 w 486"/>
                  <a:gd name="T51" fmla="*/ 234 h 486"/>
                  <a:gd name="T52" fmla="*/ 468 w 486"/>
                  <a:gd name="T53" fmla="*/ 198 h 486"/>
                  <a:gd name="T54" fmla="*/ 456 w 486"/>
                  <a:gd name="T55" fmla="*/ 186 h 486"/>
                  <a:gd name="T56" fmla="*/ 396 w 486"/>
                  <a:gd name="T57" fmla="*/ 162 h 486"/>
                  <a:gd name="T58" fmla="*/ 372 w 486"/>
                  <a:gd name="T59" fmla="*/ 54 h 486"/>
                  <a:gd name="T60" fmla="*/ 420 w 486"/>
                  <a:gd name="T61" fmla="*/ 30 h 486"/>
                  <a:gd name="T62" fmla="*/ 432 w 486"/>
                  <a:gd name="T63" fmla="*/ 66 h 486"/>
                  <a:gd name="T64" fmla="*/ 450 w 486"/>
                  <a:gd name="T65" fmla="*/ 66 h 486"/>
                  <a:gd name="T66" fmla="*/ 486 w 486"/>
                  <a:gd name="T67" fmla="*/ 30 h 486"/>
                  <a:gd name="T68" fmla="*/ 450 w 486"/>
                  <a:gd name="T69" fmla="*/ 12 h 486"/>
                  <a:gd name="T70" fmla="*/ 366 w 486"/>
                  <a:gd name="T71" fmla="*/ 12 h 486"/>
                  <a:gd name="T72" fmla="*/ 348 w 486"/>
                  <a:gd name="T73" fmla="*/ 102 h 486"/>
                  <a:gd name="T74" fmla="*/ 414 w 486"/>
                  <a:gd name="T75" fmla="*/ 210 h 486"/>
                  <a:gd name="T76" fmla="*/ 408 w 486"/>
                  <a:gd name="T77" fmla="*/ 270 h 486"/>
                  <a:gd name="T78" fmla="*/ 366 w 486"/>
                  <a:gd name="T79" fmla="*/ 264 h 486"/>
                  <a:gd name="T80" fmla="*/ 342 w 486"/>
                  <a:gd name="T81" fmla="*/ 216 h 486"/>
                  <a:gd name="T82" fmla="*/ 270 w 486"/>
                  <a:gd name="T83" fmla="*/ 150 h 486"/>
                  <a:gd name="T84" fmla="*/ 246 w 486"/>
                  <a:gd name="T85" fmla="*/ 120 h 486"/>
                  <a:gd name="T86" fmla="*/ 210 w 486"/>
                  <a:gd name="T87" fmla="*/ 102 h 486"/>
                  <a:gd name="T88" fmla="*/ 120 w 486"/>
                  <a:gd name="T89" fmla="*/ 96 h 486"/>
                  <a:gd name="T90" fmla="*/ 48 w 486"/>
                  <a:gd name="T91" fmla="*/ 48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6"/>
                  <a:gd name="T139" fmla="*/ 0 h 486"/>
                  <a:gd name="T140" fmla="*/ 486 w 486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6" h="486">
                    <a:moveTo>
                      <a:pt x="48" y="48"/>
                    </a:moveTo>
                    <a:lnTo>
                      <a:pt x="48" y="36"/>
                    </a:lnTo>
                    <a:lnTo>
                      <a:pt x="36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60" y="96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72" y="138"/>
                    </a:lnTo>
                    <a:lnTo>
                      <a:pt x="72" y="132"/>
                    </a:lnTo>
                    <a:lnTo>
                      <a:pt x="84" y="126"/>
                    </a:lnTo>
                    <a:lnTo>
                      <a:pt x="108" y="126"/>
                    </a:lnTo>
                    <a:lnTo>
                      <a:pt x="126" y="132"/>
                    </a:lnTo>
                    <a:lnTo>
                      <a:pt x="144" y="132"/>
                    </a:lnTo>
                    <a:lnTo>
                      <a:pt x="156" y="150"/>
                    </a:lnTo>
                    <a:lnTo>
                      <a:pt x="162" y="162"/>
                    </a:lnTo>
                    <a:lnTo>
                      <a:pt x="186" y="180"/>
                    </a:lnTo>
                    <a:lnTo>
                      <a:pt x="222" y="198"/>
                    </a:lnTo>
                    <a:lnTo>
                      <a:pt x="228" y="210"/>
                    </a:lnTo>
                    <a:lnTo>
                      <a:pt x="234" y="228"/>
                    </a:lnTo>
                    <a:lnTo>
                      <a:pt x="234" y="288"/>
                    </a:lnTo>
                    <a:lnTo>
                      <a:pt x="246" y="306"/>
                    </a:lnTo>
                    <a:lnTo>
                      <a:pt x="294" y="354"/>
                    </a:lnTo>
                    <a:lnTo>
                      <a:pt x="306" y="372"/>
                    </a:lnTo>
                    <a:lnTo>
                      <a:pt x="306" y="396"/>
                    </a:lnTo>
                    <a:lnTo>
                      <a:pt x="294" y="432"/>
                    </a:lnTo>
                    <a:lnTo>
                      <a:pt x="288" y="438"/>
                    </a:lnTo>
                    <a:lnTo>
                      <a:pt x="270" y="420"/>
                    </a:lnTo>
                    <a:lnTo>
                      <a:pt x="258" y="420"/>
                    </a:lnTo>
                    <a:lnTo>
                      <a:pt x="252" y="426"/>
                    </a:lnTo>
                    <a:lnTo>
                      <a:pt x="252" y="438"/>
                    </a:lnTo>
                    <a:lnTo>
                      <a:pt x="246" y="432"/>
                    </a:lnTo>
                    <a:lnTo>
                      <a:pt x="234" y="444"/>
                    </a:lnTo>
                    <a:lnTo>
                      <a:pt x="234" y="450"/>
                    </a:lnTo>
                    <a:lnTo>
                      <a:pt x="240" y="456"/>
                    </a:lnTo>
                    <a:lnTo>
                      <a:pt x="240" y="468"/>
                    </a:lnTo>
                    <a:lnTo>
                      <a:pt x="246" y="480"/>
                    </a:lnTo>
                    <a:lnTo>
                      <a:pt x="258" y="486"/>
                    </a:lnTo>
                    <a:lnTo>
                      <a:pt x="264" y="480"/>
                    </a:lnTo>
                    <a:lnTo>
                      <a:pt x="276" y="462"/>
                    </a:lnTo>
                    <a:lnTo>
                      <a:pt x="288" y="456"/>
                    </a:lnTo>
                    <a:lnTo>
                      <a:pt x="312" y="462"/>
                    </a:lnTo>
                    <a:lnTo>
                      <a:pt x="318" y="456"/>
                    </a:lnTo>
                    <a:lnTo>
                      <a:pt x="318" y="444"/>
                    </a:lnTo>
                    <a:lnTo>
                      <a:pt x="324" y="426"/>
                    </a:lnTo>
                    <a:lnTo>
                      <a:pt x="348" y="390"/>
                    </a:lnTo>
                    <a:lnTo>
                      <a:pt x="354" y="372"/>
                    </a:lnTo>
                    <a:lnTo>
                      <a:pt x="354" y="360"/>
                    </a:lnTo>
                    <a:lnTo>
                      <a:pt x="330" y="360"/>
                    </a:lnTo>
                    <a:lnTo>
                      <a:pt x="318" y="324"/>
                    </a:lnTo>
                    <a:lnTo>
                      <a:pt x="318" y="318"/>
                    </a:lnTo>
                    <a:lnTo>
                      <a:pt x="330" y="324"/>
                    </a:lnTo>
                    <a:lnTo>
                      <a:pt x="342" y="324"/>
                    </a:lnTo>
                    <a:lnTo>
                      <a:pt x="348" y="318"/>
                    </a:lnTo>
                    <a:lnTo>
                      <a:pt x="336" y="306"/>
                    </a:lnTo>
                    <a:lnTo>
                      <a:pt x="336" y="288"/>
                    </a:lnTo>
                    <a:lnTo>
                      <a:pt x="348" y="276"/>
                    </a:lnTo>
                    <a:lnTo>
                      <a:pt x="372" y="288"/>
                    </a:lnTo>
                    <a:lnTo>
                      <a:pt x="390" y="294"/>
                    </a:lnTo>
                    <a:lnTo>
                      <a:pt x="402" y="294"/>
                    </a:lnTo>
                    <a:lnTo>
                      <a:pt x="426" y="282"/>
                    </a:lnTo>
                    <a:lnTo>
                      <a:pt x="432" y="270"/>
                    </a:lnTo>
                    <a:lnTo>
                      <a:pt x="444" y="252"/>
                    </a:lnTo>
                    <a:lnTo>
                      <a:pt x="444" y="234"/>
                    </a:lnTo>
                    <a:lnTo>
                      <a:pt x="450" y="210"/>
                    </a:lnTo>
                    <a:lnTo>
                      <a:pt x="456" y="204"/>
                    </a:lnTo>
                    <a:lnTo>
                      <a:pt x="468" y="198"/>
                    </a:lnTo>
                    <a:lnTo>
                      <a:pt x="474" y="192"/>
                    </a:lnTo>
                    <a:lnTo>
                      <a:pt x="468" y="192"/>
                    </a:lnTo>
                    <a:lnTo>
                      <a:pt x="456" y="186"/>
                    </a:lnTo>
                    <a:lnTo>
                      <a:pt x="438" y="192"/>
                    </a:lnTo>
                    <a:lnTo>
                      <a:pt x="432" y="198"/>
                    </a:lnTo>
                    <a:lnTo>
                      <a:pt x="396" y="162"/>
                    </a:lnTo>
                    <a:lnTo>
                      <a:pt x="372" y="108"/>
                    </a:lnTo>
                    <a:lnTo>
                      <a:pt x="366" y="84"/>
                    </a:lnTo>
                    <a:lnTo>
                      <a:pt x="372" y="54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20" y="30"/>
                    </a:lnTo>
                    <a:lnTo>
                      <a:pt x="432" y="36"/>
                    </a:lnTo>
                    <a:lnTo>
                      <a:pt x="438" y="54"/>
                    </a:lnTo>
                    <a:lnTo>
                      <a:pt x="432" y="66"/>
                    </a:lnTo>
                    <a:lnTo>
                      <a:pt x="432" y="72"/>
                    </a:lnTo>
                    <a:lnTo>
                      <a:pt x="438" y="72"/>
                    </a:lnTo>
                    <a:lnTo>
                      <a:pt x="450" y="66"/>
                    </a:lnTo>
                    <a:lnTo>
                      <a:pt x="456" y="60"/>
                    </a:lnTo>
                    <a:lnTo>
                      <a:pt x="462" y="42"/>
                    </a:lnTo>
                    <a:lnTo>
                      <a:pt x="486" y="30"/>
                    </a:lnTo>
                    <a:lnTo>
                      <a:pt x="486" y="0"/>
                    </a:lnTo>
                    <a:lnTo>
                      <a:pt x="468" y="18"/>
                    </a:lnTo>
                    <a:lnTo>
                      <a:pt x="450" y="12"/>
                    </a:lnTo>
                    <a:lnTo>
                      <a:pt x="414" y="6"/>
                    </a:lnTo>
                    <a:lnTo>
                      <a:pt x="384" y="6"/>
                    </a:lnTo>
                    <a:lnTo>
                      <a:pt x="366" y="12"/>
                    </a:lnTo>
                    <a:lnTo>
                      <a:pt x="360" y="30"/>
                    </a:lnTo>
                    <a:lnTo>
                      <a:pt x="348" y="42"/>
                    </a:lnTo>
                    <a:lnTo>
                      <a:pt x="348" y="102"/>
                    </a:lnTo>
                    <a:lnTo>
                      <a:pt x="360" y="132"/>
                    </a:lnTo>
                    <a:lnTo>
                      <a:pt x="390" y="186"/>
                    </a:lnTo>
                    <a:lnTo>
                      <a:pt x="414" y="210"/>
                    </a:lnTo>
                    <a:lnTo>
                      <a:pt x="420" y="222"/>
                    </a:lnTo>
                    <a:lnTo>
                      <a:pt x="420" y="246"/>
                    </a:lnTo>
                    <a:lnTo>
                      <a:pt x="408" y="270"/>
                    </a:lnTo>
                    <a:lnTo>
                      <a:pt x="396" y="276"/>
                    </a:lnTo>
                    <a:lnTo>
                      <a:pt x="378" y="270"/>
                    </a:lnTo>
                    <a:lnTo>
                      <a:pt x="366" y="264"/>
                    </a:lnTo>
                    <a:lnTo>
                      <a:pt x="354" y="252"/>
                    </a:lnTo>
                    <a:lnTo>
                      <a:pt x="354" y="234"/>
                    </a:lnTo>
                    <a:lnTo>
                      <a:pt x="342" y="216"/>
                    </a:lnTo>
                    <a:lnTo>
                      <a:pt x="318" y="204"/>
                    </a:lnTo>
                    <a:lnTo>
                      <a:pt x="282" y="168"/>
                    </a:lnTo>
                    <a:lnTo>
                      <a:pt x="270" y="150"/>
                    </a:lnTo>
                    <a:lnTo>
                      <a:pt x="264" y="126"/>
                    </a:lnTo>
                    <a:lnTo>
                      <a:pt x="258" y="126"/>
                    </a:lnTo>
                    <a:lnTo>
                      <a:pt x="246" y="120"/>
                    </a:lnTo>
                    <a:lnTo>
                      <a:pt x="228" y="114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04" y="108"/>
                    </a:lnTo>
                    <a:lnTo>
                      <a:pt x="168" y="108"/>
                    </a:lnTo>
                    <a:lnTo>
                      <a:pt x="120" y="96"/>
                    </a:lnTo>
                    <a:lnTo>
                      <a:pt x="84" y="78"/>
                    </a:lnTo>
                    <a:lnTo>
                      <a:pt x="60" y="54"/>
                    </a:lnTo>
                    <a:lnTo>
                      <a:pt x="48" y="4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44"/>
              <p:cNvSpPr>
                <a:spLocks/>
              </p:cNvSpPr>
              <p:nvPr/>
            </p:nvSpPr>
            <p:spPr bwMode="auto">
              <a:xfrm>
                <a:off x="2713" y="2065"/>
                <a:ext cx="84" cy="125"/>
              </a:xfrm>
              <a:custGeom>
                <a:avLst/>
                <a:gdLst>
                  <a:gd name="T0" fmla="*/ 60 w 84"/>
                  <a:gd name="T1" fmla="*/ 119 h 125"/>
                  <a:gd name="T2" fmla="*/ 48 w 84"/>
                  <a:gd name="T3" fmla="*/ 113 h 125"/>
                  <a:gd name="T4" fmla="*/ 42 w 84"/>
                  <a:gd name="T5" fmla="*/ 107 h 125"/>
                  <a:gd name="T6" fmla="*/ 36 w 84"/>
                  <a:gd name="T7" fmla="*/ 113 h 125"/>
                  <a:gd name="T8" fmla="*/ 36 w 84"/>
                  <a:gd name="T9" fmla="*/ 125 h 125"/>
                  <a:gd name="T10" fmla="*/ 30 w 84"/>
                  <a:gd name="T11" fmla="*/ 125 h 125"/>
                  <a:gd name="T12" fmla="*/ 24 w 84"/>
                  <a:gd name="T13" fmla="*/ 119 h 125"/>
                  <a:gd name="T14" fmla="*/ 24 w 84"/>
                  <a:gd name="T15" fmla="*/ 107 h 125"/>
                  <a:gd name="T16" fmla="*/ 36 w 84"/>
                  <a:gd name="T17" fmla="*/ 96 h 125"/>
                  <a:gd name="T18" fmla="*/ 42 w 84"/>
                  <a:gd name="T19" fmla="*/ 84 h 125"/>
                  <a:gd name="T20" fmla="*/ 30 w 84"/>
                  <a:gd name="T21" fmla="*/ 60 h 125"/>
                  <a:gd name="T22" fmla="*/ 24 w 84"/>
                  <a:gd name="T23" fmla="*/ 54 h 125"/>
                  <a:gd name="T24" fmla="*/ 12 w 84"/>
                  <a:gd name="T25" fmla="*/ 48 h 125"/>
                  <a:gd name="T26" fmla="*/ 6 w 84"/>
                  <a:gd name="T27" fmla="*/ 48 h 125"/>
                  <a:gd name="T28" fmla="*/ 0 w 84"/>
                  <a:gd name="T29" fmla="*/ 42 h 125"/>
                  <a:gd name="T30" fmla="*/ 6 w 84"/>
                  <a:gd name="T31" fmla="*/ 36 h 125"/>
                  <a:gd name="T32" fmla="*/ 18 w 84"/>
                  <a:gd name="T33" fmla="*/ 36 h 125"/>
                  <a:gd name="T34" fmla="*/ 6 w 84"/>
                  <a:gd name="T35" fmla="*/ 30 h 125"/>
                  <a:gd name="T36" fmla="*/ 6 w 84"/>
                  <a:gd name="T37" fmla="*/ 24 h 125"/>
                  <a:gd name="T38" fmla="*/ 12 w 84"/>
                  <a:gd name="T39" fmla="*/ 18 h 125"/>
                  <a:gd name="T40" fmla="*/ 24 w 84"/>
                  <a:gd name="T41" fmla="*/ 18 h 125"/>
                  <a:gd name="T42" fmla="*/ 30 w 84"/>
                  <a:gd name="T43" fmla="*/ 6 h 125"/>
                  <a:gd name="T44" fmla="*/ 36 w 84"/>
                  <a:gd name="T45" fmla="*/ 6 h 125"/>
                  <a:gd name="T46" fmla="*/ 42 w 84"/>
                  <a:gd name="T47" fmla="*/ 0 h 125"/>
                  <a:gd name="T48" fmla="*/ 54 w 84"/>
                  <a:gd name="T49" fmla="*/ 12 h 125"/>
                  <a:gd name="T50" fmla="*/ 54 w 84"/>
                  <a:gd name="T51" fmla="*/ 36 h 125"/>
                  <a:gd name="T52" fmla="*/ 60 w 84"/>
                  <a:gd name="T53" fmla="*/ 54 h 125"/>
                  <a:gd name="T54" fmla="*/ 66 w 84"/>
                  <a:gd name="T55" fmla="*/ 66 h 125"/>
                  <a:gd name="T56" fmla="*/ 84 w 84"/>
                  <a:gd name="T57" fmla="*/ 90 h 125"/>
                  <a:gd name="T58" fmla="*/ 78 w 84"/>
                  <a:gd name="T59" fmla="*/ 96 h 125"/>
                  <a:gd name="T60" fmla="*/ 66 w 84"/>
                  <a:gd name="T61" fmla="*/ 113 h 125"/>
                  <a:gd name="T62" fmla="*/ 66 w 84"/>
                  <a:gd name="T63" fmla="*/ 119 h 125"/>
                  <a:gd name="T64" fmla="*/ 60 w 84"/>
                  <a:gd name="T65" fmla="*/ 119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125"/>
                  <a:gd name="T101" fmla="*/ 84 w 84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125">
                    <a:moveTo>
                      <a:pt x="60" y="119"/>
                    </a:moveTo>
                    <a:lnTo>
                      <a:pt x="48" y="113"/>
                    </a:lnTo>
                    <a:lnTo>
                      <a:pt x="42" y="107"/>
                    </a:lnTo>
                    <a:lnTo>
                      <a:pt x="36" y="113"/>
                    </a:lnTo>
                    <a:lnTo>
                      <a:pt x="36" y="125"/>
                    </a:lnTo>
                    <a:lnTo>
                      <a:pt x="30" y="125"/>
                    </a:lnTo>
                    <a:lnTo>
                      <a:pt x="24" y="119"/>
                    </a:lnTo>
                    <a:lnTo>
                      <a:pt x="24" y="107"/>
                    </a:lnTo>
                    <a:lnTo>
                      <a:pt x="36" y="96"/>
                    </a:lnTo>
                    <a:lnTo>
                      <a:pt x="42" y="84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42"/>
                    </a:lnTo>
                    <a:lnTo>
                      <a:pt x="6" y="36"/>
                    </a:lnTo>
                    <a:lnTo>
                      <a:pt x="18" y="3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54" y="12"/>
                    </a:lnTo>
                    <a:lnTo>
                      <a:pt x="54" y="36"/>
                    </a:lnTo>
                    <a:lnTo>
                      <a:pt x="60" y="54"/>
                    </a:lnTo>
                    <a:lnTo>
                      <a:pt x="66" y="66"/>
                    </a:lnTo>
                    <a:lnTo>
                      <a:pt x="84" y="90"/>
                    </a:lnTo>
                    <a:lnTo>
                      <a:pt x="78" y="96"/>
                    </a:lnTo>
                    <a:lnTo>
                      <a:pt x="66" y="113"/>
                    </a:lnTo>
                    <a:lnTo>
                      <a:pt x="66" y="119"/>
                    </a:lnTo>
                    <a:lnTo>
                      <a:pt x="60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45"/>
              <p:cNvSpPr>
                <a:spLocks/>
              </p:cNvSpPr>
              <p:nvPr/>
            </p:nvSpPr>
            <p:spPr bwMode="auto">
              <a:xfrm>
                <a:off x="2689" y="2424"/>
                <a:ext cx="42" cy="18"/>
              </a:xfrm>
              <a:custGeom>
                <a:avLst/>
                <a:gdLst>
                  <a:gd name="T0" fmla="*/ 42 w 42"/>
                  <a:gd name="T1" fmla="*/ 12 h 18"/>
                  <a:gd name="T2" fmla="*/ 36 w 42"/>
                  <a:gd name="T3" fmla="*/ 12 h 18"/>
                  <a:gd name="T4" fmla="*/ 30 w 42"/>
                  <a:gd name="T5" fmla="*/ 18 h 18"/>
                  <a:gd name="T6" fmla="*/ 30 w 42"/>
                  <a:gd name="T7" fmla="*/ 6 h 18"/>
                  <a:gd name="T8" fmla="*/ 18 w 42"/>
                  <a:gd name="T9" fmla="*/ 0 h 18"/>
                  <a:gd name="T10" fmla="*/ 12 w 42"/>
                  <a:gd name="T11" fmla="*/ 6 h 18"/>
                  <a:gd name="T12" fmla="*/ 0 w 42"/>
                  <a:gd name="T13" fmla="*/ 6 h 18"/>
                  <a:gd name="T14" fmla="*/ 6 w 42"/>
                  <a:gd name="T15" fmla="*/ 0 h 18"/>
                  <a:gd name="T16" fmla="*/ 30 w 42"/>
                  <a:gd name="T17" fmla="*/ 0 h 18"/>
                  <a:gd name="T18" fmla="*/ 42 w 42"/>
                  <a:gd name="T19" fmla="*/ 1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8"/>
                  <a:gd name="T32" fmla="*/ 42 w 4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8">
                    <a:moveTo>
                      <a:pt x="42" y="12"/>
                    </a:moveTo>
                    <a:lnTo>
                      <a:pt x="36" y="12"/>
                    </a:lnTo>
                    <a:lnTo>
                      <a:pt x="30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46"/>
              <p:cNvSpPr>
                <a:spLocks/>
              </p:cNvSpPr>
              <p:nvPr/>
            </p:nvSpPr>
            <p:spPr bwMode="auto">
              <a:xfrm>
                <a:off x="2671" y="2442"/>
                <a:ext cx="30" cy="24"/>
              </a:xfrm>
              <a:custGeom>
                <a:avLst/>
                <a:gdLst>
                  <a:gd name="T0" fmla="*/ 30 w 30"/>
                  <a:gd name="T1" fmla="*/ 12 h 24"/>
                  <a:gd name="T2" fmla="*/ 30 w 30"/>
                  <a:gd name="T3" fmla="*/ 18 h 24"/>
                  <a:gd name="T4" fmla="*/ 24 w 30"/>
                  <a:gd name="T5" fmla="*/ 24 h 24"/>
                  <a:gd name="T6" fmla="*/ 18 w 30"/>
                  <a:gd name="T7" fmla="*/ 18 h 24"/>
                  <a:gd name="T8" fmla="*/ 6 w 30"/>
                  <a:gd name="T9" fmla="*/ 12 h 24"/>
                  <a:gd name="T10" fmla="*/ 0 w 30"/>
                  <a:gd name="T11" fmla="*/ 18 h 24"/>
                  <a:gd name="T12" fmla="*/ 0 w 30"/>
                  <a:gd name="T13" fmla="*/ 12 h 24"/>
                  <a:gd name="T14" fmla="*/ 12 w 30"/>
                  <a:gd name="T15" fmla="*/ 0 h 24"/>
                  <a:gd name="T16" fmla="*/ 18 w 30"/>
                  <a:gd name="T17" fmla="*/ 6 h 24"/>
                  <a:gd name="T18" fmla="*/ 30 w 30"/>
                  <a:gd name="T19" fmla="*/ 1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4"/>
                  <a:gd name="T32" fmla="*/ 30 w 30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4">
                    <a:moveTo>
                      <a:pt x="30" y="12"/>
                    </a:moveTo>
                    <a:lnTo>
                      <a:pt x="30" y="18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47"/>
              <p:cNvSpPr>
                <a:spLocks/>
              </p:cNvSpPr>
              <p:nvPr/>
            </p:nvSpPr>
            <p:spPr bwMode="auto">
              <a:xfrm>
                <a:off x="2677" y="2484"/>
                <a:ext cx="30" cy="18"/>
              </a:xfrm>
              <a:custGeom>
                <a:avLst/>
                <a:gdLst>
                  <a:gd name="T0" fmla="*/ 24 w 30"/>
                  <a:gd name="T1" fmla="*/ 0 h 18"/>
                  <a:gd name="T2" fmla="*/ 24 w 30"/>
                  <a:gd name="T3" fmla="*/ 6 h 18"/>
                  <a:gd name="T4" fmla="*/ 30 w 30"/>
                  <a:gd name="T5" fmla="*/ 12 h 18"/>
                  <a:gd name="T6" fmla="*/ 24 w 30"/>
                  <a:gd name="T7" fmla="*/ 12 h 18"/>
                  <a:gd name="T8" fmla="*/ 18 w 30"/>
                  <a:gd name="T9" fmla="*/ 6 h 18"/>
                  <a:gd name="T10" fmla="*/ 6 w 30"/>
                  <a:gd name="T11" fmla="*/ 12 h 18"/>
                  <a:gd name="T12" fmla="*/ 0 w 30"/>
                  <a:gd name="T13" fmla="*/ 18 h 18"/>
                  <a:gd name="T14" fmla="*/ 0 w 30"/>
                  <a:gd name="T15" fmla="*/ 6 h 18"/>
                  <a:gd name="T16" fmla="*/ 6 w 30"/>
                  <a:gd name="T17" fmla="*/ 0 h 18"/>
                  <a:gd name="T18" fmla="*/ 24 w 30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48"/>
              <p:cNvSpPr>
                <a:spLocks/>
              </p:cNvSpPr>
              <p:nvPr/>
            </p:nvSpPr>
            <p:spPr bwMode="auto">
              <a:xfrm>
                <a:off x="2647" y="2202"/>
                <a:ext cx="36" cy="24"/>
              </a:xfrm>
              <a:custGeom>
                <a:avLst/>
                <a:gdLst>
                  <a:gd name="T0" fmla="*/ 36 w 36"/>
                  <a:gd name="T1" fmla="*/ 18 h 24"/>
                  <a:gd name="T2" fmla="*/ 30 w 36"/>
                  <a:gd name="T3" fmla="*/ 18 h 24"/>
                  <a:gd name="T4" fmla="*/ 24 w 36"/>
                  <a:gd name="T5" fmla="*/ 24 h 24"/>
                  <a:gd name="T6" fmla="*/ 24 w 36"/>
                  <a:gd name="T7" fmla="*/ 12 h 24"/>
                  <a:gd name="T8" fmla="*/ 18 w 36"/>
                  <a:gd name="T9" fmla="*/ 6 h 24"/>
                  <a:gd name="T10" fmla="*/ 0 w 36"/>
                  <a:gd name="T11" fmla="*/ 6 h 24"/>
                  <a:gd name="T12" fmla="*/ 6 w 36"/>
                  <a:gd name="T13" fmla="*/ 6 h 24"/>
                  <a:gd name="T14" fmla="*/ 18 w 36"/>
                  <a:gd name="T15" fmla="*/ 0 h 24"/>
                  <a:gd name="T16" fmla="*/ 30 w 36"/>
                  <a:gd name="T17" fmla="*/ 6 h 24"/>
                  <a:gd name="T18" fmla="*/ 36 w 36"/>
                  <a:gd name="T19" fmla="*/ 1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4"/>
                  <a:gd name="T32" fmla="*/ 36 w 3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4">
                    <a:moveTo>
                      <a:pt x="36" y="18"/>
                    </a:moveTo>
                    <a:lnTo>
                      <a:pt x="30" y="18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49"/>
              <p:cNvSpPr>
                <a:spLocks/>
              </p:cNvSpPr>
              <p:nvPr/>
            </p:nvSpPr>
            <p:spPr bwMode="auto">
              <a:xfrm>
                <a:off x="2635" y="2226"/>
                <a:ext cx="30" cy="24"/>
              </a:xfrm>
              <a:custGeom>
                <a:avLst/>
                <a:gdLst>
                  <a:gd name="T0" fmla="*/ 30 w 30"/>
                  <a:gd name="T1" fmla="*/ 6 h 24"/>
                  <a:gd name="T2" fmla="*/ 30 w 30"/>
                  <a:gd name="T3" fmla="*/ 24 h 24"/>
                  <a:gd name="T4" fmla="*/ 30 w 30"/>
                  <a:gd name="T5" fmla="*/ 18 h 24"/>
                  <a:gd name="T6" fmla="*/ 24 w 30"/>
                  <a:gd name="T7" fmla="*/ 12 h 24"/>
                  <a:gd name="T8" fmla="*/ 12 w 30"/>
                  <a:gd name="T9" fmla="*/ 12 h 24"/>
                  <a:gd name="T10" fmla="*/ 0 w 30"/>
                  <a:gd name="T11" fmla="*/ 18 h 24"/>
                  <a:gd name="T12" fmla="*/ 0 w 30"/>
                  <a:gd name="T13" fmla="*/ 12 h 24"/>
                  <a:gd name="T14" fmla="*/ 6 w 30"/>
                  <a:gd name="T15" fmla="*/ 6 h 24"/>
                  <a:gd name="T16" fmla="*/ 18 w 30"/>
                  <a:gd name="T17" fmla="*/ 0 h 24"/>
                  <a:gd name="T18" fmla="*/ 30 w 30"/>
                  <a:gd name="T19" fmla="*/ 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4"/>
                  <a:gd name="T32" fmla="*/ 30 w 30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4">
                    <a:moveTo>
                      <a:pt x="30" y="6"/>
                    </a:moveTo>
                    <a:lnTo>
                      <a:pt x="30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50"/>
              <p:cNvSpPr>
                <a:spLocks/>
              </p:cNvSpPr>
              <p:nvPr/>
            </p:nvSpPr>
            <p:spPr bwMode="auto">
              <a:xfrm>
                <a:off x="2635" y="2262"/>
                <a:ext cx="30" cy="18"/>
              </a:xfrm>
              <a:custGeom>
                <a:avLst/>
                <a:gdLst>
                  <a:gd name="T0" fmla="*/ 24 w 30"/>
                  <a:gd name="T1" fmla="*/ 0 h 18"/>
                  <a:gd name="T2" fmla="*/ 24 w 30"/>
                  <a:gd name="T3" fmla="*/ 6 h 18"/>
                  <a:gd name="T4" fmla="*/ 30 w 30"/>
                  <a:gd name="T5" fmla="*/ 12 h 18"/>
                  <a:gd name="T6" fmla="*/ 18 w 30"/>
                  <a:gd name="T7" fmla="*/ 6 h 18"/>
                  <a:gd name="T8" fmla="*/ 6 w 30"/>
                  <a:gd name="T9" fmla="*/ 12 h 18"/>
                  <a:gd name="T10" fmla="*/ 0 w 30"/>
                  <a:gd name="T11" fmla="*/ 18 h 18"/>
                  <a:gd name="T12" fmla="*/ 0 w 30"/>
                  <a:gd name="T13" fmla="*/ 12 h 18"/>
                  <a:gd name="T14" fmla="*/ 12 w 30"/>
                  <a:gd name="T15" fmla="*/ 0 h 18"/>
                  <a:gd name="T16" fmla="*/ 24 w 30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8"/>
                  <a:gd name="T29" fmla="*/ 30 w 30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8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51"/>
              <p:cNvSpPr>
                <a:spLocks/>
              </p:cNvSpPr>
              <p:nvPr/>
            </p:nvSpPr>
            <p:spPr bwMode="auto">
              <a:xfrm>
                <a:off x="2713" y="2053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30 w 36"/>
                  <a:gd name="T3" fmla="*/ 12 h 18"/>
                  <a:gd name="T4" fmla="*/ 24 w 36"/>
                  <a:gd name="T5" fmla="*/ 18 h 18"/>
                  <a:gd name="T6" fmla="*/ 24 w 36"/>
                  <a:gd name="T7" fmla="*/ 12 h 18"/>
                  <a:gd name="T8" fmla="*/ 12 w 36"/>
                  <a:gd name="T9" fmla="*/ 6 h 18"/>
                  <a:gd name="T10" fmla="*/ 0 w 36"/>
                  <a:gd name="T11" fmla="*/ 6 h 18"/>
                  <a:gd name="T12" fmla="*/ 6 w 36"/>
                  <a:gd name="T13" fmla="*/ 0 h 18"/>
                  <a:gd name="T14" fmla="*/ 30 w 36"/>
                  <a:gd name="T15" fmla="*/ 0 h 18"/>
                  <a:gd name="T16" fmla="*/ 36 w 3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8"/>
                  <a:gd name="T29" fmla="*/ 36 w 3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8">
                    <a:moveTo>
                      <a:pt x="36" y="12"/>
                    </a:moveTo>
                    <a:lnTo>
                      <a:pt x="30" y="12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52"/>
              <p:cNvSpPr>
                <a:spLocks/>
              </p:cNvSpPr>
              <p:nvPr/>
            </p:nvSpPr>
            <p:spPr bwMode="auto">
              <a:xfrm>
                <a:off x="2695" y="2071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30 w 30"/>
                  <a:gd name="T3" fmla="*/ 12 h 18"/>
                  <a:gd name="T4" fmla="*/ 24 w 30"/>
                  <a:gd name="T5" fmla="*/ 18 h 18"/>
                  <a:gd name="T6" fmla="*/ 18 w 30"/>
                  <a:gd name="T7" fmla="*/ 12 h 18"/>
                  <a:gd name="T8" fmla="*/ 6 w 30"/>
                  <a:gd name="T9" fmla="*/ 6 h 18"/>
                  <a:gd name="T10" fmla="*/ 0 w 30"/>
                  <a:gd name="T11" fmla="*/ 12 h 18"/>
                  <a:gd name="T12" fmla="*/ 0 w 30"/>
                  <a:gd name="T13" fmla="*/ 6 h 18"/>
                  <a:gd name="T14" fmla="*/ 6 w 30"/>
                  <a:gd name="T15" fmla="*/ 0 h 18"/>
                  <a:gd name="T16" fmla="*/ 18 w 30"/>
                  <a:gd name="T17" fmla="*/ 0 h 18"/>
                  <a:gd name="T18" fmla="*/ 30 w 30"/>
                  <a:gd name="T19" fmla="*/ 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30" y="6"/>
                    </a:moveTo>
                    <a:lnTo>
                      <a:pt x="30" y="12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53"/>
              <p:cNvSpPr>
                <a:spLocks/>
              </p:cNvSpPr>
              <p:nvPr/>
            </p:nvSpPr>
            <p:spPr bwMode="auto">
              <a:xfrm>
                <a:off x="2689" y="209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30 w 30"/>
                  <a:gd name="T3" fmla="*/ 18 h 18"/>
                  <a:gd name="T4" fmla="*/ 24 w 30"/>
                  <a:gd name="T5" fmla="*/ 18 h 18"/>
                  <a:gd name="T6" fmla="*/ 18 w 30"/>
                  <a:gd name="T7" fmla="*/ 12 h 18"/>
                  <a:gd name="T8" fmla="*/ 6 w 30"/>
                  <a:gd name="T9" fmla="*/ 12 h 18"/>
                  <a:gd name="T10" fmla="*/ 0 w 30"/>
                  <a:gd name="T11" fmla="*/ 18 h 18"/>
                  <a:gd name="T12" fmla="*/ 0 w 30"/>
                  <a:gd name="T13" fmla="*/ 12 h 18"/>
                  <a:gd name="T14" fmla="*/ 6 w 30"/>
                  <a:gd name="T15" fmla="*/ 6 h 18"/>
                  <a:gd name="T16" fmla="*/ 18 w 30"/>
                  <a:gd name="T17" fmla="*/ 0 h 18"/>
                  <a:gd name="T18" fmla="*/ 30 w 30"/>
                  <a:gd name="T19" fmla="*/ 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30" y="6"/>
                    </a:moveTo>
                    <a:lnTo>
                      <a:pt x="30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Freeform 54"/>
              <p:cNvSpPr>
                <a:spLocks/>
              </p:cNvSpPr>
              <p:nvPr/>
            </p:nvSpPr>
            <p:spPr bwMode="auto">
              <a:xfrm>
                <a:off x="3516" y="2604"/>
                <a:ext cx="36" cy="24"/>
              </a:xfrm>
              <a:custGeom>
                <a:avLst/>
                <a:gdLst>
                  <a:gd name="T0" fmla="*/ 36 w 36"/>
                  <a:gd name="T1" fmla="*/ 12 h 24"/>
                  <a:gd name="T2" fmla="*/ 30 w 36"/>
                  <a:gd name="T3" fmla="*/ 12 h 24"/>
                  <a:gd name="T4" fmla="*/ 24 w 36"/>
                  <a:gd name="T5" fmla="*/ 24 h 24"/>
                  <a:gd name="T6" fmla="*/ 24 w 36"/>
                  <a:gd name="T7" fmla="*/ 12 h 24"/>
                  <a:gd name="T8" fmla="*/ 12 w 36"/>
                  <a:gd name="T9" fmla="*/ 0 h 24"/>
                  <a:gd name="T10" fmla="*/ 0 w 36"/>
                  <a:gd name="T11" fmla="*/ 0 h 24"/>
                  <a:gd name="T12" fmla="*/ 30 w 36"/>
                  <a:gd name="T13" fmla="*/ 0 h 24"/>
                  <a:gd name="T14" fmla="*/ 36 w 36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24"/>
                  <a:gd name="T26" fmla="*/ 36 w 36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55"/>
              <p:cNvSpPr>
                <a:spLocks/>
              </p:cNvSpPr>
              <p:nvPr/>
            </p:nvSpPr>
            <p:spPr bwMode="auto">
              <a:xfrm>
                <a:off x="3492" y="2628"/>
                <a:ext cx="36" cy="18"/>
              </a:xfrm>
              <a:custGeom>
                <a:avLst/>
                <a:gdLst>
                  <a:gd name="T0" fmla="*/ 36 w 36"/>
                  <a:gd name="T1" fmla="*/ 6 h 18"/>
                  <a:gd name="T2" fmla="*/ 30 w 36"/>
                  <a:gd name="T3" fmla="*/ 12 h 18"/>
                  <a:gd name="T4" fmla="*/ 30 w 36"/>
                  <a:gd name="T5" fmla="*/ 18 h 18"/>
                  <a:gd name="T6" fmla="*/ 24 w 36"/>
                  <a:gd name="T7" fmla="*/ 12 h 18"/>
                  <a:gd name="T8" fmla="*/ 12 w 36"/>
                  <a:gd name="T9" fmla="*/ 6 h 18"/>
                  <a:gd name="T10" fmla="*/ 0 w 36"/>
                  <a:gd name="T11" fmla="*/ 12 h 18"/>
                  <a:gd name="T12" fmla="*/ 0 w 36"/>
                  <a:gd name="T13" fmla="*/ 6 h 18"/>
                  <a:gd name="T14" fmla="*/ 12 w 36"/>
                  <a:gd name="T15" fmla="*/ 0 h 18"/>
                  <a:gd name="T16" fmla="*/ 18 w 36"/>
                  <a:gd name="T17" fmla="*/ 0 h 18"/>
                  <a:gd name="T18" fmla="*/ 36 w 36"/>
                  <a:gd name="T19" fmla="*/ 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18"/>
                  <a:gd name="T32" fmla="*/ 36 w 36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18">
                    <a:moveTo>
                      <a:pt x="36" y="6"/>
                    </a:moveTo>
                    <a:lnTo>
                      <a:pt x="30" y="12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56"/>
              <p:cNvSpPr>
                <a:spLocks/>
              </p:cNvSpPr>
              <p:nvPr/>
            </p:nvSpPr>
            <p:spPr bwMode="auto">
              <a:xfrm>
                <a:off x="3504" y="2664"/>
                <a:ext cx="30" cy="24"/>
              </a:xfrm>
              <a:custGeom>
                <a:avLst/>
                <a:gdLst>
                  <a:gd name="T0" fmla="*/ 24 w 30"/>
                  <a:gd name="T1" fmla="*/ 0 h 24"/>
                  <a:gd name="T2" fmla="*/ 24 w 30"/>
                  <a:gd name="T3" fmla="*/ 6 h 24"/>
                  <a:gd name="T4" fmla="*/ 30 w 30"/>
                  <a:gd name="T5" fmla="*/ 12 h 24"/>
                  <a:gd name="T6" fmla="*/ 6 w 30"/>
                  <a:gd name="T7" fmla="*/ 12 h 24"/>
                  <a:gd name="T8" fmla="*/ 0 w 30"/>
                  <a:gd name="T9" fmla="*/ 24 h 24"/>
                  <a:gd name="T10" fmla="*/ 0 w 30"/>
                  <a:gd name="T11" fmla="*/ 12 h 24"/>
                  <a:gd name="T12" fmla="*/ 6 w 30"/>
                  <a:gd name="T13" fmla="*/ 0 h 24"/>
                  <a:gd name="T14" fmla="*/ 24 w 3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4"/>
                  <a:gd name="T26" fmla="*/ 30 w 3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4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57"/>
              <p:cNvSpPr>
                <a:spLocks/>
              </p:cNvSpPr>
              <p:nvPr/>
            </p:nvSpPr>
            <p:spPr bwMode="auto">
              <a:xfrm>
                <a:off x="3324" y="2394"/>
                <a:ext cx="168" cy="102"/>
              </a:xfrm>
              <a:custGeom>
                <a:avLst/>
                <a:gdLst>
                  <a:gd name="T0" fmla="*/ 168 w 168"/>
                  <a:gd name="T1" fmla="*/ 18 h 102"/>
                  <a:gd name="T2" fmla="*/ 168 w 168"/>
                  <a:gd name="T3" fmla="*/ 18 h 102"/>
                  <a:gd name="T4" fmla="*/ 144 w 168"/>
                  <a:gd name="T5" fmla="*/ 6 h 102"/>
                  <a:gd name="T6" fmla="*/ 120 w 168"/>
                  <a:gd name="T7" fmla="*/ 0 h 102"/>
                  <a:gd name="T8" fmla="*/ 108 w 168"/>
                  <a:gd name="T9" fmla="*/ 0 h 102"/>
                  <a:gd name="T10" fmla="*/ 102 w 168"/>
                  <a:gd name="T11" fmla="*/ 6 h 102"/>
                  <a:gd name="T12" fmla="*/ 96 w 168"/>
                  <a:gd name="T13" fmla="*/ 18 h 102"/>
                  <a:gd name="T14" fmla="*/ 96 w 168"/>
                  <a:gd name="T15" fmla="*/ 60 h 102"/>
                  <a:gd name="T16" fmla="*/ 90 w 168"/>
                  <a:gd name="T17" fmla="*/ 66 h 102"/>
                  <a:gd name="T18" fmla="*/ 78 w 168"/>
                  <a:gd name="T19" fmla="*/ 72 h 102"/>
                  <a:gd name="T20" fmla="*/ 72 w 168"/>
                  <a:gd name="T21" fmla="*/ 78 h 102"/>
                  <a:gd name="T22" fmla="*/ 60 w 168"/>
                  <a:gd name="T23" fmla="*/ 66 h 102"/>
                  <a:gd name="T24" fmla="*/ 42 w 168"/>
                  <a:gd name="T25" fmla="*/ 42 h 102"/>
                  <a:gd name="T26" fmla="*/ 30 w 168"/>
                  <a:gd name="T27" fmla="*/ 42 h 102"/>
                  <a:gd name="T28" fmla="*/ 24 w 168"/>
                  <a:gd name="T29" fmla="*/ 48 h 102"/>
                  <a:gd name="T30" fmla="*/ 24 w 168"/>
                  <a:gd name="T31" fmla="*/ 60 h 102"/>
                  <a:gd name="T32" fmla="*/ 12 w 168"/>
                  <a:gd name="T33" fmla="*/ 54 h 102"/>
                  <a:gd name="T34" fmla="*/ 0 w 168"/>
                  <a:gd name="T35" fmla="*/ 66 h 102"/>
                  <a:gd name="T36" fmla="*/ 0 w 168"/>
                  <a:gd name="T37" fmla="*/ 72 h 102"/>
                  <a:gd name="T38" fmla="*/ 12 w 168"/>
                  <a:gd name="T39" fmla="*/ 84 h 102"/>
                  <a:gd name="T40" fmla="*/ 0 w 168"/>
                  <a:gd name="T41" fmla="*/ 96 h 102"/>
                  <a:gd name="T42" fmla="*/ 6 w 168"/>
                  <a:gd name="T43" fmla="*/ 102 h 102"/>
                  <a:gd name="T44" fmla="*/ 114 w 168"/>
                  <a:gd name="T45" fmla="*/ 102 h 102"/>
                  <a:gd name="T46" fmla="*/ 120 w 168"/>
                  <a:gd name="T47" fmla="*/ 96 h 102"/>
                  <a:gd name="T48" fmla="*/ 132 w 168"/>
                  <a:gd name="T49" fmla="*/ 72 h 102"/>
                  <a:gd name="T50" fmla="*/ 144 w 168"/>
                  <a:gd name="T51" fmla="*/ 54 h 102"/>
                  <a:gd name="T52" fmla="*/ 150 w 168"/>
                  <a:gd name="T53" fmla="*/ 54 h 102"/>
                  <a:gd name="T54" fmla="*/ 156 w 168"/>
                  <a:gd name="T55" fmla="*/ 60 h 102"/>
                  <a:gd name="T56" fmla="*/ 168 w 168"/>
                  <a:gd name="T57" fmla="*/ 66 h 102"/>
                  <a:gd name="T58" fmla="*/ 168 w 168"/>
                  <a:gd name="T59" fmla="*/ 18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8"/>
                  <a:gd name="T91" fmla="*/ 0 h 102"/>
                  <a:gd name="T92" fmla="*/ 168 w 168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8" h="102">
                    <a:moveTo>
                      <a:pt x="168" y="18"/>
                    </a:moveTo>
                    <a:lnTo>
                      <a:pt x="168" y="18"/>
                    </a:lnTo>
                    <a:lnTo>
                      <a:pt x="144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96" y="18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78" y="72"/>
                    </a:lnTo>
                    <a:lnTo>
                      <a:pt x="72" y="78"/>
                    </a:lnTo>
                    <a:lnTo>
                      <a:pt x="60" y="66"/>
                    </a:lnTo>
                    <a:lnTo>
                      <a:pt x="42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114" y="102"/>
                    </a:lnTo>
                    <a:lnTo>
                      <a:pt x="120" y="96"/>
                    </a:lnTo>
                    <a:lnTo>
                      <a:pt x="132" y="72"/>
                    </a:lnTo>
                    <a:lnTo>
                      <a:pt x="144" y="54"/>
                    </a:lnTo>
                    <a:lnTo>
                      <a:pt x="150" y="54"/>
                    </a:lnTo>
                    <a:lnTo>
                      <a:pt x="156" y="60"/>
                    </a:lnTo>
                    <a:lnTo>
                      <a:pt x="168" y="66"/>
                    </a:lnTo>
                    <a:lnTo>
                      <a:pt x="16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58"/>
              <p:cNvSpPr>
                <a:spLocks/>
              </p:cNvSpPr>
              <p:nvPr/>
            </p:nvSpPr>
            <p:spPr bwMode="auto">
              <a:xfrm>
                <a:off x="3348" y="2071"/>
                <a:ext cx="294" cy="227"/>
              </a:xfrm>
              <a:custGeom>
                <a:avLst/>
                <a:gdLst>
                  <a:gd name="T0" fmla="*/ 102 w 294"/>
                  <a:gd name="T1" fmla="*/ 209 h 227"/>
                  <a:gd name="T2" fmla="*/ 150 w 294"/>
                  <a:gd name="T3" fmla="*/ 203 h 227"/>
                  <a:gd name="T4" fmla="*/ 168 w 294"/>
                  <a:gd name="T5" fmla="*/ 215 h 227"/>
                  <a:gd name="T6" fmla="*/ 216 w 294"/>
                  <a:gd name="T7" fmla="*/ 227 h 227"/>
                  <a:gd name="T8" fmla="*/ 252 w 294"/>
                  <a:gd name="T9" fmla="*/ 221 h 227"/>
                  <a:gd name="T10" fmla="*/ 216 w 294"/>
                  <a:gd name="T11" fmla="*/ 191 h 227"/>
                  <a:gd name="T12" fmla="*/ 222 w 294"/>
                  <a:gd name="T13" fmla="*/ 191 h 227"/>
                  <a:gd name="T14" fmla="*/ 246 w 294"/>
                  <a:gd name="T15" fmla="*/ 185 h 227"/>
                  <a:gd name="T16" fmla="*/ 240 w 294"/>
                  <a:gd name="T17" fmla="*/ 161 h 227"/>
                  <a:gd name="T18" fmla="*/ 264 w 294"/>
                  <a:gd name="T19" fmla="*/ 131 h 227"/>
                  <a:gd name="T20" fmla="*/ 270 w 294"/>
                  <a:gd name="T21" fmla="*/ 101 h 227"/>
                  <a:gd name="T22" fmla="*/ 282 w 294"/>
                  <a:gd name="T23" fmla="*/ 101 h 227"/>
                  <a:gd name="T24" fmla="*/ 282 w 294"/>
                  <a:gd name="T25" fmla="*/ 90 h 227"/>
                  <a:gd name="T26" fmla="*/ 276 w 294"/>
                  <a:gd name="T27" fmla="*/ 72 h 227"/>
                  <a:gd name="T28" fmla="*/ 282 w 294"/>
                  <a:gd name="T29" fmla="*/ 36 h 227"/>
                  <a:gd name="T30" fmla="*/ 246 w 294"/>
                  <a:gd name="T31" fmla="*/ 6 h 227"/>
                  <a:gd name="T32" fmla="*/ 204 w 294"/>
                  <a:gd name="T33" fmla="*/ 0 h 227"/>
                  <a:gd name="T34" fmla="*/ 204 w 294"/>
                  <a:gd name="T35" fmla="*/ 6 h 227"/>
                  <a:gd name="T36" fmla="*/ 138 w 294"/>
                  <a:gd name="T37" fmla="*/ 12 h 227"/>
                  <a:gd name="T38" fmla="*/ 132 w 294"/>
                  <a:gd name="T39" fmla="*/ 30 h 227"/>
                  <a:gd name="T40" fmla="*/ 162 w 294"/>
                  <a:gd name="T41" fmla="*/ 42 h 227"/>
                  <a:gd name="T42" fmla="*/ 156 w 294"/>
                  <a:gd name="T43" fmla="*/ 60 h 227"/>
                  <a:gd name="T44" fmla="*/ 126 w 294"/>
                  <a:gd name="T45" fmla="*/ 54 h 227"/>
                  <a:gd name="T46" fmla="*/ 108 w 294"/>
                  <a:gd name="T47" fmla="*/ 66 h 227"/>
                  <a:gd name="T48" fmla="*/ 126 w 294"/>
                  <a:gd name="T49" fmla="*/ 66 h 227"/>
                  <a:gd name="T50" fmla="*/ 156 w 294"/>
                  <a:gd name="T51" fmla="*/ 78 h 227"/>
                  <a:gd name="T52" fmla="*/ 144 w 294"/>
                  <a:gd name="T53" fmla="*/ 84 h 227"/>
                  <a:gd name="T54" fmla="*/ 108 w 294"/>
                  <a:gd name="T55" fmla="*/ 90 h 227"/>
                  <a:gd name="T56" fmla="*/ 66 w 294"/>
                  <a:gd name="T57" fmla="*/ 143 h 227"/>
                  <a:gd name="T58" fmla="*/ 24 w 294"/>
                  <a:gd name="T59" fmla="*/ 155 h 227"/>
                  <a:gd name="T60" fmla="*/ 0 w 294"/>
                  <a:gd name="T61" fmla="*/ 149 h 227"/>
                  <a:gd name="T62" fmla="*/ 30 w 294"/>
                  <a:gd name="T63" fmla="*/ 179 h 227"/>
                  <a:gd name="T64" fmla="*/ 96 w 294"/>
                  <a:gd name="T65" fmla="*/ 173 h 227"/>
                  <a:gd name="T66" fmla="*/ 114 w 294"/>
                  <a:gd name="T67" fmla="*/ 167 h 227"/>
                  <a:gd name="T68" fmla="*/ 96 w 294"/>
                  <a:gd name="T69" fmla="*/ 191 h 227"/>
                  <a:gd name="T70" fmla="*/ 66 w 294"/>
                  <a:gd name="T71" fmla="*/ 197 h 2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4"/>
                  <a:gd name="T109" fmla="*/ 0 h 227"/>
                  <a:gd name="T110" fmla="*/ 294 w 294"/>
                  <a:gd name="T111" fmla="*/ 227 h 2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4" h="227">
                    <a:moveTo>
                      <a:pt x="66" y="197"/>
                    </a:moveTo>
                    <a:lnTo>
                      <a:pt x="102" y="209"/>
                    </a:lnTo>
                    <a:lnTo>
                      <a:pt x="132" y="209"/>
                    </a:lnTo>
                    <a:lnTo>
                      <a:pt x="150" y="203"/>
                    </a:lnTo>
                    <a:lnTo>
                      <a:pt x="156" y="197"/>
                    </a:lnTo>
                    <a:lnTo>
                      <a:pt x="168" y="215"/>
                    </a:lnTo>
                    <a:lnTo>
                      <a:pt x="186" y="221"/>
                    </a:lnTo>
                    <a:lnTo>
                      <a:pt x="216" y="227"/>
                    </a:lnTo>
                    <a:lnTo>
                      <a:pt x="240" y="227"/>
                    </a:lnTo>
                    <a:lnTo>
                      <a:pt x="252" y="221"/>
                    </a:lnTo>
                    <a:lnTo>
                      <a:pt x="228" y="209"/>
                    </a:lnTo>
                    <a:lnTo>
                      <a:pt x="216" y="191"/>
                    </a:lnTo>
                    <a:lnTo>
                      <a:pt x="216" y="179"/>
                    </a:lnTo>
                    <a:lnTo>
                      <a:pt x="222" y="191"/>
                    </a:lnTo>
                    <a:lnTo>
                      <a:pt x="246" y="191"/>
                    </a:lnTo>
                    <a:lnTo>
                      <a:pt x="246" y="185"/>
                    </a:lnTo>
                    <a:lnTo>
                      <a:pt x="240" y="173"/>
                    </a:lnTo>
                    <a:lnTo>
                      <a:pt x="240" y="161"/>
                    </a:lnTo>
                    <a:lnTo>
                      <a:pt x="246" y="149"/>
                    </a:lnTo>
                    <a:lnTo>
                      <a:pt x="264" y="131"/>
                    </a:lnTo>
                    <a:lnTo>
                      <a:pt x="270" y="113"/>
                    </a:lnTo>
                    <a:lnTo>
                      <a:pt x="270" y="101"/>
                    </a:lnTo>
                    <a:lnTo>
                      <a:pt x="264" y="95"/>
                    </a:lnTo>
                    <a:lnTo>
                      <a:pt x="282" y="101"/>
                    </a:lnTo>
                    <a:lnTo>
                      <a:pt x="294" y="95"/>
                    </a:lnTo>
                    <a:lnTo>
                      <a:pt x="282" y="90"/>
                    </a:lnTo>
                    <a:lnTo>
                      <a:pt x="276" y="84"/>
                    </a:lnTo>
                    <a:lnTo>
                      <a:pt x="276" y="72"/>
                    </a:lnTo>
                    <a:lnTo>
                      <a:pt x="282" y="54"/>
                    </a:lnTo>
                    <a:lnTo>
                      <a:pt x="282" y="36"/>
                    </a:lnTo>
                    <a:lnTo>
                      <a:pt x="270" y="24"/>
                    </a:lnTo>
                    <a:lnTo>
                      <a:pt x="246" y="6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210" y="6"/>
                    </a:lnTo>
                    <a:lnTo>
                      <a:pt x="204" y="6"/>
                    </a:lnTo>
                    <a:lnTo>
                      <a:pt x="186" y="12"/>
                    </a:lnTo>
                    <a:lnTo>
                      <a:pt x="138" y="12"/>
                    </a:lnTo>
                    <a:lnTo>
                      <a:pt x="132" y="24"/>
                    </a:lnTo>
                    <a:lnTo>
                      <a:pt x="132" y="30"/>
                    </a:lnTo>
                    <a:lnTo>
                      <a:pt x="150" y="36"/>
                    </a:lnTo>
                    <a:lnTo>
                      <a:pt x="162" y="42"/>
                    </a:lnTo>
                    <a:lnTo>
                      <a:pt x="162" y="54"/>
                    </a:lnTo>
                    <a:lnTo>
                      <a:pt x="156" y="60"/>
                    </a:lnTo>
                    <a:lnTo>
                      <a:pt x="138" y="54"/>
                    </a:lnTo>
                    <a:lnTo>
                      <a:pt x="126" y="54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72"/>
                    </a:lnTo>
                    <a:lnTo>
                      <a:pt x="126" y="66"/>
                    </a:lnTo>
                    <a:lnTo>
                      <a:pt x="138" y="66"/>
                    </a:lnTo>
                    <a:lnTo>
                      <a:pt x="156" y="78"/>
                    </a:lnTo>
                    <a:lnTo>
                      <a:pt x="156" y="84"/>
                    </a:lnTo>
                    <a:lnTo>
                      <a:pt x="144" y="84"/>
                    </a:lnTo>
                    <a:lnTo>
                      <a:pt x="120" y="90"/>
                    </a:lnTo>
                    <a:lnTo>
                      <a:pt x="108" y="90"/>
                    </a:lnTo>
                    <a:lnTo>
                      <a:pt x="90" y="107"/>
                    </a:lnTo>
                    <a:lnTo>
                      <a:pt x="66" y="143"/>
                    </a:lnTo>
                    <a:lnTo>
                      <a:pt x="48" y="155"/>
                    </a:lnTo>
                    <a:lnTo>
                      <a:pt x="24" y="155"/>
                    </a:lnTo>
                    <a:lnTo>
                      <a:pt x="6" y="149"/>
                    </a:lnTo>
                    <a:lnTo>
                      <a:pt x="0" y="149"/>
                    </a:lnTo>
                    <a:lnTo>
                      <a:pt x="12" y="167"/>
                    </a:lnTo>
                    <a:lnTo>
                      <a:pt x="30" y="179"/>
                    </a:lnTo>
                    <a:lnTo>
                      <a:pt x="66" y="185"/>
                    </a:lnTo>
                    <a:lnTo>
                      <a:pt x="96" y="173"/>
                    </a:lnTo>
                    <a:lnTo>
                      <a:pt x="108" y="173"/>
                    </a:lnTo>
                    <a:lnTo>
                      <a:pt x="114" y="167"/>
                    </a:lnTo>
                    <a:lnTo>
                      <a:pt x="114" y="173"/>
                    </a:lnTo>
                    <a:lnTo>
                      <a:pt x="96" y="191"/>
                    </a:lnTo>
                    <a:lnTo>
                      <a:pt x="78" y="197"/>
                    </a:lnTo>
                    <a:lnTo>
                      <a:pt x="66" y="19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59"/>
              <p:cNvSpPr>
                <a:spLocks/>
              </p:cNvSpPr>
              <p:nvPr/>
            </p:nvSpPr>
            <p:spPr bwMode="auto">
              <a:xfrm>
                <a:off x="3426" y="2077"/>
                <a:ext cx="78" cy="48"/>
              </a:xfrm>
              <a:custGeom>
                <a:avLst/>
                <a:gdLst>
                  <a:gd name="T0" fmla="*/ 78 w 78"/>
                  <a:gd name="T1" fmla="*/ 48 h 48"/>
                  <a:gd name="T2" fmla="*/ 78 w 78"/>
                  <a:gd name="T3" fmla="*/ 42 h 48"/>
                  <a:gd name="T4" fmla="*/ 66 w 78"/>
                  <a:gd name="T5" fmla="*/ 36 h 48"/>
                  <a:gd name="T6" fmla="*/ 48 w 78"/>
                  <a:gd name="T7" fmla="*/ 30 h 48"/>
                  <a:gd name="T8" fmla="*/ 24 w 78"/>
                  <a:gd name="T9" fmla="*/ 24 h 48"/>
                  <a:gd name="T10" fmla="*/ 12 w 78"/>
                  <a:gd name="T11" fmla="*/ 18 h 48"/>
                  <a:gd name="T12" fmla="*/ 12 w 78"/>
                  <a:gd name="T13" fmla="*/ 0 h 48"/>
                  <a:gd name="T14" fmla="*/ 0 w 78"/>
                  <a:gd name="T15" fmla="*/ 0 h 48"/>
                  <a:gd name="T16" fmla="*/ 0 w 78"/>
                  <a:gd name="T17" fmla="*/ 18 h 48"/>
                  <a:gd name="T18" fmla="*/ 12 w 78"/>
                  <a:gd name="T19" fmla="*/ 24 h 48"/>
                  <a:gd name="T20" fmla="*/ 30 w 78"/>
                  <a:gd name="T21" fmla="*/ 30 h 48"/>
                  <a:gd name="T22" fmla="*/ 60 w 78"/>
                  <a:gd name="T23" fmla="*/ 36 h 48"/>
                  <a:gd name="T24" fmla="*/ 72 w 78"/>
                  <a:gd name="T25" fmla="*/ 42 h 48"/>
                  <a:gd name="T26" fmla="*/ 78 w 78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48"/>
                  <a:gd name="T44" fmla="*/ 78 w 78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48">
                    <a:moveTo>
                      <a:pt x="78" y="48"/>
                    </a:moveTo>
                    <a:lnTo>
                      <a:pt x="78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30" y="30"/>
                    </a:lnTo>
                    <a:lnTo>
                      <a:pt x="60" y="36"/>
                    </a:lnTo>
                    <a:lnTo>
                      <a:pt x="72" y="42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60"/>
              <p:cNvSpPr>
                <a:spLocks/>
              </p:cNvSpPr>
              <p:nvPr/>
            </p:nvSpPr>
            <p:spPr bwMode="auto">
              <a:xfrm>
                <a:off x="3288" y="2196"/>
                <a:ext cx="486" cy="486"/>
              </a:xfrm>
              <a:custGeom>
                <a:avLst/>
                <a:gdLst>
                  <a:gd name="T0" fmla="*/ 36 w 486"/>
                  <a:gd name="T1" fmla="*/ 24 h 486"/>
                  <a:gd name="T2" fmla="*/ 18 w 486"/>
                  <a:gd name="T3" fmla="*/ 36 h 486"/>
                  <a:gd name="T4" fmla="*/ 6 w 486"/>
                  <a:gd name="T5" fmla="*/ 54 h 486"/>
                  <a:gd name="T6" fmla="*/ 0 w 486"/>
                  <a:gd name="T7" fmla="*/ 66 h 486"/>
                  <a:gd name="T8" fmla="*/ 24 w 486"/>
                  <a:gd name="T9" fmla="*/ 78 h 486"/>
                  <a:gd name="T10" fmla="*/ 60 w 486"/>
                  <a:gd name="T11" fmla="*/ 96 h 486"/>
                  <a:gd name="T12" fmla="*/ 54 w 486"/>
                  <a:gd name="T13" fmla="*/ 126 h 486"/>
                  <a:gd name="T14" fmla="*/ 72 w 486"/>
                  <a:gd name="T15" fmla="*/ 132 h 486"/>
                  <a:gd name="T16" fmla="*/ 126 w 486"/>
                  <a:gd name="T17" fmla="*/ 132 h 486"/>
                  <a:gd name="T18" fmla="*/ 162 w 486"/>
                  <a:gd name="T19" fmla="*/ 162 h 486"/>
                  <a:gd name="T20" fmla="*/ 228 w 486"/>
                  <a:gd name="T21" fmla="*/ 210 h 486"/>
                  <a:gd name="T22" fmla="*/ 246 w 486"/>
                  <a:gd name="T23" fmla="*/ 306 h 486"/>
                  <a:gd name="T24" fmla="*/ 306 w 486"/>
                  <a:gd name="T25" fmla="*/ 396 h 486"/>
                  <a:gd name="T26" fmla="*/ 270 w 486"/>
                  <a:gd name="T27" fmla="*/ 420 h 486"/>
                  <a:gd name="T28" fmla="*/ 252 w 486"/>
                  <a:gd name="T29" fmla="*/ 438 h 486"/>
                  <a:gd name="T30" fmla="*/ 234 w 486"/>
                  <a:gd name="T31" fmla="*/ 450 h 486"/>
                  <a:gd name="T32" fmla="*/ 252 w 486"/>
                  <a:gd name="T33" fmla="*/ 486 h 486"/>
                  <a:gd name="T34" fmla="*/ 276 w 486"/>
                  <a:gd name="T35" fmla="*/ 462 h 486"/>
                  <a:gd name="T36" fmla="*/ 318 w 486"/>
                  <a:gd name="T37" fmla="*/ 456 h 486"/>
                  <a:gd name="T38" fmla="*/ 348 w 486"/>
                  <a:gd name="T39" fmla="*/ 390 h 486"/>
                  <a:gd name="T40" fmla="*/ 330 w 486"/>
                  <a:gd name="T41" fmla="*/ 360 h 486"/>
                  <a:gd name="T42" fmla="*/ 330 w 486"/>
                  <a:gd name="T43" fmla="*/ 324 h 486"/>
                  <a:gd name="T44" fmla="*/ 336 w 486"/>
                  <a:gd name="T45" fmla="*/ 306 h 486"/>
                  <a:gd name="T46" fmla="*/ 384 w 486"/>
                  <a:gd name="T47" fmla="*/ 294 h 486"/>
                  <a:gd name="T48" fmla="*/ 432 w 486"/>
                  <a:gd name="T49" fmla="*/ 270 h 486"/>
                  <a:gd name="T50" fmla="*/ 450 w 486"/>
                  <a:gd name="T51" fmla="*/ 210 h 486"/>
                  <a:gd name="T52" fmla="*/ 474 w 486"/>
                  <a:gd name="T53" fmla="*/ 192 h 486"/>
                  <a:gd name="T54" fmla="*/ 444 w 486"/>
                  <a:gd name="T55" fmla="*/ 186 h 486"/>
                  <a:gd name="T56" fmla="*/ 372 w 486"/>
                  <a:gd name="T57" fmla="*/ 108 h 486"/>
                  <a:gd name="T58" fmla="*/ 384 w 486"/>
                  <a:gd name="T59" fmla="*/ 36 h 486"/>
                  <a:gd name="T60" fmla="*/ 432 w 486"/>
                  <a:gd name="T61" fmla="*/ 36 h 486"/>
                  <a:gd name="T62" fmla="*/ 432 w 486"/>
                  <a:gd name="T63" fmla="*/ 72 h 486"/>
                  <a:gd name="T64" fmla="*/ 456 w 486"/>
                  <a:gd name="T65" fmla="*/ 60 h 486"/>
                  <a:gd name="T66" fmla="*/ 486 w 486"/>
                  <a:gd name="T67" fmla="*/ 0 h 486"/>
                  <a:gd name="T68" fmla="*/ 444 w 486"/>
                  <a:gd name="T69" fmla="*/ 12 h 486"/>
                  <a:gd name="T70" fmla="*/ 366 w 486"/>
                  <a:gd name="T71" fmla="*/ 12 h 486"/>
                  <a:gd name="T72" fmla="*/ 348 w 486"/>
                  <a:gd name="T73" fmla="*/ 102 h 486"/>
                  <a:gd name="T74" fmla="*/ 414 w 486"/>
                  <a:gd name="T75" fmla="*/ 210 h 486"/>
                  <a:gd name="T76" fmla="*/ 408 w 486"/>
                  <a:gd name="T77" fmla="*/ 270 h 486"/>
                  <a:gd name="T78" fmla="*/ 366 w 486"/>
                  <a:gd name="T79" fmla="*/ 264 h 486"/>
                  <a:gd name="T80" fmla="*/ 336 w 486"/>
                  <a:gd name="T81" fmla="*/ 216 h 486"/>
                  <a:gd name="T82" fmla="*/ 270 w 486"/>
                  <a:gd name="T83" fmla="*/ 150 h 486"/>
                  <a:gd name="T84" fmla="*/ 246 w 486"/>
                  <a:gd name="T85" fmla="*/ 120 h 486"/>
                  <a:gd name="T86" fmla="*/ 210 w 486"/>
                  <a:gd name="T87" fmla="*/ 102 h 486"/>
                  <a:gd name="T88" fmla="*/ 120 w 486"/>
                  <a:gd name="T89" fmla="*/ 96 h 486"/>
                  <a:gd name="T90" fmla="*/ 48 w 486"/>
                  <a:gd name="T91" fmla="*/ 48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6"/>
                  <a:gd name="T139" fmla="*/ 0 h 486"/>
                  <a:gd name="T140" fmla="*/ 486 w 486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6" h="486">
                    <a:moveTo>
                      <a:pt x="48" y="48"/>
                    </a:moveTo>
                    <a:lnTo>
                      <a:pt x="48" y="36"/>
                    </a:lnTo>
                    <a:lnTo>
                      <a:pt x="36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60" y="96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6" y="138"/>
                    </a:lnTo>
                    <a:lnTo>
                      <a:pt x="72" y="132"/>
                    </a:lnTo>
                    <a:lnTo>
                      <a:pt x="84" y="126"/>
                    </a:lnTo>
                    <a:lnTo>
                      <a:pt x="108" y="126"/>
                    </a:lnTo>
                    <a:lnTo>
                      <a:pt x="126" y="132"/>
                    </a:lnTo>
                    <a:lnTo>
                      <a:pt x="144" y="132"/>
                    </a:lnTo>
                    <a:lnTo>
                      <a:pt x="156" y="150"/>
                    </a:lnTo>
                    <a:lnTo>
                      <a:pt x="162" y="162"/>
                    </a:lnTo>
                    <a:lnTo>
                      <a:pt x="186" y="180"/>
                    </a:lnTo>
                    <a:lnTo>
                      <a:pt x="222" y="198"/>
                    </a:lnTo>
                    <a:lnTo>
                      <a:pt x="228" y="210"/>
                    </a:lnTo>
                    <a:lnTo>
                      <a:pt x="234" y="228"/>
                    </a:lnTo>
                    <a:lnTo>
                      <a:pt x="234" y="288"/>
                    </a:lnTo>
                    <a:lnTo>
                      <a:pt x="246" y="306"/>
                    </a:lnTo>
                    <a:lnTo>
                      <a:pt x="294" y="354"/>
                    </a:lnTo>
                    <a:lnTo>
                      <a:pt x="306" y="372"/>
                    </a:lnTo>
                    <a:lnTo>
                      <a:pt x="306" y="396"/>
                    </a:lnTo>
                    <a:lnTo>
                      <a:pt x="294" y="432"/>
                    </a:lnTo>
                    <a:lnTo>
                      <a:pt x="288" y="438"/>
                    </a:lnTo>
                    <a:lnTo>
                      <a:pt x="270" y="420"/>
                    </a:lnTo>
                    <a:lnTo>
                      <a:pt x="258" y="420"/>
                    </a:lnTo>
                    <a:lnTo>
                      <a:pt x="252" y="426"/>
                    </a:lnTo>
                    <a:lnTo>
                      <a:pt x="252" y="438"/>
                    </a:lnTo>
                    <a:lnTo>
                      <a:pt x="246" y="432"/>
                    </a:lnTo>
                    <a:lnTo>
                      <a:pt x="234" y="444"/>
                    </a:lnTo>
                    <a:lnTo>
                      <a:pt x="234" y="450"/>
                    </a:lnTo>
                    <a:lnTo>
                      <a:pt x="240" y="456"/>
                    </a:lnTo>
                    <a:lnTo>
                      <a:pt x="240" y="480"/>
                    </a:lnTo>
                    <a:lnTo>
                      <a:pt x="252" y="486"/>
                    </a:lnTo>
                    <a:lnTo>
                      <a:pt x="264" y="480"/>
                    </a:lnTo>
                    <a:lnTo>
                      <a:pt x="270" y="474"/>
                    </a:lnTo>
                    <a:lnTo>
                      <a:pt x="276" y="462"/>
                    </a:lnTo>
                    <a:lnTo>
                      <a:pt x="288" y="456"/>
                    </a:lnTo>
                    <a:lnTo>
                      <a:pt x="312" y="462"/>
                    </a:lnTo>
                    <a:lnTo>
                      <a:pt x="318" y="456"/>
                    </a:lnTo>
                    <a:lnTo>
                      <a:pt x="318" y="444"/>
                    </a:lnTo>
                    <a:lnTo>
                      <a:pt x="324" y="426"/>
                    </a:lnTo>
                    <a:lnTo>
                      <a:pt x="348" y="390"/>
                    </a:lnTo>
                    <a:lnTo>
                      <a:pt x="354" y="372"/>
                    </a:lnTo>
                    <a:lnTo>
                      <a:pt x="354" y="360"/>
                    </a:lnTo>
                    <a:lnTo>
                      <a:pt x="330" y="360"/>
                    </a:lnTo>
                    <a:lnTo>
                      <a:pt x="318" y="324"/>
                    </a:lnTo>
                    <a:lnTo>
                      <a:pt x="318" y="318"/>
                    </a:lnTo>
                    <a:lnTo>
                      <a:pt x="330" y="324"/>
                    </a:lnTo>
                    <a:lnTo>
                      <a:pt x="342" y="324"/>
                    </a:lnTo>
                    <a:lnTo>
                      <a:pt x="348" y="318"/>
                    </a:lnTo>
                    <a:lnTo>
                      <a:pt x="336" y="306"/>
                    </a:lnTo>
                    <a:lnTo>
                      <a:pt x="336" y="288"/>
                    </a:lnTo>
                    <a:lnTo>
                      <a:pt x="348" y="276"/>
                    </a:lnTo>
                    <a:lnTo>
                      <a:pt x="384" y="294"/>
                    </a:lnTo>
                    <a:lnTo>
                      <a:pt x="402" y="294"/>
                    </a:lnTo>
                    <a:lnTo>
                      <a:pt x="426" y="282"/>
                    </a:lnTo>
                    <a:lnTo>
                      <a:pt x="432" y="270"/>
                    </a:lnTo>
                    <a:lnTo>
                      <a:pt x="444" y="252"/>
                    </a:lnTo>
                    <a:lnTo>
                      <a:pt x="444" y="234"/>
                    </a:lnTo>
                    <a:lnTo>
                      <a:pt x="450" y="210"/>
                    </a:lnTo>
                    <a:lnTo>
                      <a:pt x="456" y="204"/>
                    </a:lnTo>
                    <a:lnTo>
                      <a:pt x="468" y="198"/>
                    </a:lnTo>
                    <a:lnTo>
                      <a:pt x="474" y="192"/>
                    </a:lnTo>
                    <a:lnTo>
                      <a:pt x="468" y="192"/>
                    </a:lnTo>
                    <a:lnTo>
                      <a:pt x="456" y="186"/>
                    </a:lnTo>
                    <a:lnTo>
                      <a:pt x="444" y="186"/>
                    </a:lnTo>
                    <a:lnTo>
                      <a:pt x="432" y="198"/>
                    </a:lnTo>
                    <a:lnTo>
                      <a:pt x="396" y="162"/>
                    </a:lnTo>
                    <a:lnTo>
                      <a:pt x="372" y="108"/>
                    </a:lnTo>
                    <a:lnTo>
                      <a:pt x="366" y="84"/>
                    </a:lnTo>
                    <a:lnTo>
                      <a:pt x="372" y="54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20" y="30"/>
                    </a:lnTo>
                    <a:lnTo>
                      <a:pt x="432" y="36"/>
                    </a:lnTo>
                    <a:lnTo>
                      <a:pt x="438" y="54"/>
                    </a:lnTo>
                    <a:lnTo>
                      <a:pt x="432" y="66"/>
                    </a:lnTo>
                    <a:lnTo>
                      <a:pt x="432" y="72"/>
                    </a:lnTo>
                    <a:lnTo>
                      <a:pt x="438" y="72"/>
                    </a:lnTo>
                    <a:lnTo>
                      <a:pt x="450" y="66"/>
                    </a:lnTo>
                    <a:lnTo>
                      <a:pt x="456" y="60"/>
                    </a:lnTo>
                    <a:lnTo>
                      <a:pt x="462" y="42"/>
                    </a:lnTo>
                    <a:lnTo>
                      <a:pt x="486" y="30"/>
                    </a:lnTo>
                    <a:lnTo>
                      <a:pt x="486" y="0"/>
                    </a:lnTo>
                    <a:lnTo>
                      <a:pt x="480" y="6"/>
                    </a:lnTo>
                    <a:lnTo>
                      <a:pt x="462" y="18"/>
                    </a:lnTo>
                    <a:lnTo>
                      <a:pt x="444" y="12"/>
                    </a:lnTo>
                    <a:lnTo>
                      <a:pt x="414" y="6"/>
                    </a:lnTo>
                    <a:lnTo>
                      <a:pt x="384" y="6"/>
                    </a:lnTo>
                    <a:lnTo>
                      <a:pt x="366" y="12"/>
                    </a:lnTo>
                    <a:lnTo>
                      <a:pt x="360" y="30"/>
                    </a:lnTo>
                    <a:lnTo>
                      <a:pt x="348" y="42"/>
                    </a:lnTo>
                    <a:lnTo>
                      <a:pt x="348" y="102"/>
                    </a:lnTo>
                    <a:lnTo>
                      <a:pt x="372" y="162"/>
                    </a:lnTo>
                    <a:lnTo>
                      <a:pt x="390" y="186"/>
                    </a:lnTo>
                    <a:lnTo>
                      <a:pt x="414" y="210"/>
                    </a:lnTo>
                    <a:lnTo>
                      <a:pt x="420" y="222"/>
                    </a:lnTo>
                    <a:lnTo>
                      <a:pt x="420" y="246"/>
                    </a:lnTo>
                    <a:lnTo>
                      <a:pt x="408" y="270"/>
                    </a:lnTo>
                    <a:lnTo>
                      <a:pt x="396" y="276"/>
                    </a:lnTo>
                    <a:lnTo>
                      <a:pt x="378" y="270"/>
                    </a:lnTo>
                    <a:lnTo>
                      <a:pt x="366" y="264"/>
                    </a:lnTo>
                    <a:lnTo>
                      <a:pt x="354" y="252"/>
                    </a:lnTo>
                    <a:lnTo>
                      <a:pt x="348" y="234"/>
                    </a:lnTo>
                    <a:lnTo>
                      <a:pt x="336" y="216"/>
                    </a:lnTo>
                    <a:lnTo>
                      <a:pt x="318" y="204"/>
                    </a:lnTo>
                    <a:lnTo>
                      <a:pt x="282" y="168"/>
                    </a:lnTo>
                    <a:lnTo>
                      <a:pt x="270" y="150"/>
                    </a:lnTo>
                    <a:lnTo>
                      <a:pt x="264" y="126"/>
                    </a:lnTo>
                    <a:lnTo>
                      <a:pt x="258" y="126"/>
                    </a:lnTo>
                    <a:lnTo>
                      <a:pt x="246" y="120"/>
                    </a:lnTo>
                    <a:lnTo>
                      <a:pt x="228" y="114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04" y="108"/>
                    </a:lnTo>
                    <a:lnTo>
                      <a:pt x="168" y="108"/>
                    </a:lnTo>
                    <a:lnTo>
                      <a:pt x="120" y="96"/>
                    </a:lnTo>
                    <a:lnTo>
                      <a:pt x="84" y="78"/>
                    </a:lnTo>
                    <a:lnTo>
                      <a:pt x="60" y="54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61"/>
              <p:cNvSpPr>
                <a:spLocks/>
              </p:cNvSpPr>
              <p:nvPr/>
            </p:nvSpPr>
            <p:spPr bwMode="auto">
              <a:xfrm>
                <a:off x="3288" y="2196"/>
                <a:ext cx="486" cy="486"/>
              </a:xfrm>
              <a:custGeom>
                <a:avLst/>
                <a:gdLst>
                  <a:gd name="T0" fmla="*/ 36 w 486"/>
                  <a:gd name="T1" fmla="*/ 24 h 486"/>
                  <a:gd name="T2" fmla="*/ 18 w 486"/>
                  <a:gd name="T3" fmla="*/ 36 h 486"/>
                  <a:gd name="T4" fmla="*/ 6 w 486"/>
                  <a:gd name="T5" fmla="*/ 54 h 486"/>
                  <a:gd name="T6" fmla="*/ 0 w 486"/>
                  <a:gd name="T7" fmla="*/ 66 h 486"/>
                  <a:gd name="T8" fmla="*/ 24 w 486"/>
                  <a:gd name="T9" fmla="*/ 78 h 486"/>
                  <a:gd name="T10" fmla="*/ 60 w 486"/>
                  <a:gd name="T11" fmla="*/ 96 h 486"/>
                  <a:gd name="T12" fmla="*/ 54 w 486"/>
                  <a:gd name="T13" fmla="*/ 126 h 486"/>
                  <a:gd name="T14" fmla="*/ 72 w 486"/>
                  <a:gd name="T15" fmla="*/ 132 h 486"/>
                  <a:gd name="T16" fmla="*/ 126 w 486"/>
                  <a:gd name="T17" fmla="*/ 132 h 486"/>
                  <a:gd name="T18" fmla="*/ 162 w 486"/>
                  <a:gd name="T19" fmla="*/ 162 h 486"/>
                  <a:gd name="T20" fmla="*/ 228 w 486"/>
                  <a:gd name="T21" fmla="*/ 210 h 486"/>
                  <a:gd name="T22" fmla="*/ 246 w 486"/>
                  <a:gd name="T23" fmla="*/ 306 h 486"/>
                  <a:gd name="T24" fmla="*/ 306 w 486"/>
                  <a:gd name="T25" fmla="*/ 396 h 486"/>
                  <a:gd name="T26" fmla="*/ 270 w 486"/>
                  <a:gd name="T27" fmla="*/ 420 h 486"/>
                  <a:gd name="T28" fmla="*/ 252 w 486"/>
                  <a:gd name="T29" fmla="*/ 438 h 486"/>
                  <a:gd name="T30" fmla="*/ 234 w 486"/>
                  <a:gd name="T31" fmla="*/ 450 h 486"/>
                  <a:gd name="T32" fmla="*/ 252 w 486"/>
                  <a:gd name="T33" fmla="*/ 486 h 486"/>
                  <a:gd name="T34" fmla="*/ 276 w 486"/>
                  <a:gd name="T35" fmla="*/ 462 h 486"/>
                  <a:gd name="T36" fmla="*/ 318 w 486"/>
                  <a:gd name="T37" fmla="*/ 456 h 486"/>
                  <a:gd name="T38" fmla="*/ 348 w 486"/>
                  <a:gd name="T39" fmla="*/ 390 h 486"/>
                  <a:gd name="T40" fmla="*/ 330 w 486"/>
                  <a:gd name="T41" fmla="*/ 360 h 486"/>
                  <a:gd name="T42" fmla="*/ 330 w 486"/>
                  <a:gd name="T43" fmla="*/ 324 h 486"/>
                  <a:gd name="T44" fmla="*/ 336 w 486"/>
                  <a:gd name="T45" fmla="*/ 306 h 486"/>
                  <a:gd name="T46" fmla="*/ 384 w 486"/>
                  <a:gd name="T47" fmla="*/ 294 h 486"/>
                  <a:gd name="T48" fmla="*/ 432 w 486"/>
                  <a:gd name="T49" fmla="*/ 270 h 486"/>
                  <a:gd name="T50" fmla="*/ 450 w 486"/>
                  <a:gd name="T51" fmla="*/ 210 h 486"/>
                  <a:gd name="T52" fmla="*/ 474 w 486"/>
                  <a:gd name="T53" fmla="*/ 192 h 486"/>
                  <a:gd name="T54" fmla="*/ 444 w 486"/>
                  <a:gd name="T55" fmla="*/ 186 h 486"/>
                  <a:gd name="T56" fmla="*/ 372 w 486"/>
                  <a:gd name="T57" fmla="*/ 108 h 486"/>
                  <a:gd name="T58" fmla="*/ 384 w 486"/>
                  <a:gd name="T59" fmla="*/ 36 h 486"/>
                  <a:gd name="T60" fmla="*/ 432 w 486"/>
                  <a:gd name="T61" fmla="*/ 36 h 486"/>
                  <a:gd name="T62" fmla="*/ 432 w 486"/>
                  <a:gd name="T63" fmla="*/ 72 h 486"/>
                  <a:gd name="T64" fmla="*/ 456 w 486"/>
                  <a:gd name="T65" fmla="*/ 60 h 486"/>
                  <a:gd name="T66" fmla="*/ 486 w 486"/>
                  <a:gd name="T67" fmla="*/ 0 h 486"/>
                  <a:gd name="T68" fmla="*/ 444 w 486"/>
                  <a:gd name="T69" fmla="*/ 12 h 486"/>
                  <a:gd name="T70" fmla="*/ 366 w 486"/>
                  <a:gd name="T71" fmla="*/ 12 h 486"/>
                  <a:gd name="T72" fmla="*/ 348 w 486"/>
                  <a:gd name="T73" fmla="*/ 102 h 486"/>
                  <a:gd name="T74" fmla="*/ 414 w 486"/>
                  <a:gd name="T75" fmla="*/ 210 h 486"/>
                  <a:gd name="T76" fmla="*/ 408 w 486"/>
                  <a:gd name="T77" fmla="*/ 270 h 486"/>
                  <a:gd name="T78" fmla="*/ 366 w 486"/>
                  <a:gd name="T79" fmla="*/ 264 h 486"/>
                  <a:gd name="T80" fmla="*/ 336 w 486"/>
                  <a:gd name="T81" fmla="*/ 216 h 486"/>
                  <a:gd name="T82" fmla="*/ 270 w 486"/>
                  <a:gd name="T83" fmla="*/ 150 h 486"/>
                  <a:gd name="T84" fmla="*/ 246 w 486"/>
                  <a:gd name="T85" fmla="*/ 120 h 486"/>
                  <a:gd name="T86" fmla="*/ 210 w 486"/>
                  <a:gd name="T87" fmla="*/ 102 h 486"/>
                  <a:gd name="T88" fmla="*/ 120 w 486"/>
                  <a:gd name="T89" fmla="*/ 96 h 486"/>
                  <a:gd name="T90" fmla="*/ 48 w 486"/>
                  <a:gd name="T91" fmla="*/ 48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6"/>
                  <a:gd name="T139" fmla="*/ 0 h 486"/>
                  <a:gd name="T140" fmla="*/ 486 w 486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6" h="486">
                    <a:moveTo>
                      <a:pt x="48" y="48"/>
                    </a:moveTo>
                    <a:lnTo>
                      <a:pt x="48" y="36"/>
                    </a:lnTo>
                    <a:lnTo>
                      <a:pt x="36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60" y="96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6" y="138"/>
                    </a:lnTo>
                    <a:lnTo>
                      <a:pt x="72" y="132"/>
                    </a:lnTo>
                    <a:lnTo>
                      <a:pt x="84" y="126"/>
                    </a:lnTo>
                    <a:lnTo>
                      <a:pt x="108" y="126"/>
                    </a:lnTo>
                    <a:lnTo>
                      <a:pt x="126" y="132"/>
                    </a:lnTo>
                    <a:lnTo>
                      <a:pt x="144" y="132"/>
                    </a:lnTo>
                    <a:lnTo>
                      <a:pt x="156" y="150"/>
                    </a:lnTo>
                    <a:lnTo>
                      <a:pt x="162" y="162"/>
                    </a:lnTo>
                    <a:lnTo>
                      <a:pt x="186" y="180"/>
                    </a:lnTo>
                    <a:lnTo>
                      <a:pt x="222" y="198"/>
                    </a:lnTo>
                    <a:lnTo>
                      <a:pt x="228" y="210"/>
                    </a:lnTo>
                    <a:lnTo>
                      <a:pt x="234" y="228"/>
                    </a:lnTo>
                    <a:lnTo>
                      <a:pt x="234" y="288"/>
                    </a:lnTo>
                    <a:lnTo>
                      <a:pt x="246" y="306"/>
                    </a:lnTo>
                    <a:lnTo>
                      <a:pt x="294" y="354"/>
                    </a:lnTo>
                    <a:lnTo>
                      <a:pt x="306" y="372"/>
                    </a:lnTo>
                    <a:lnTo>
                      <a:pt x="306" y="396"/>
                    </a:lnTo>
                    <a:lnTo>
                      <a:pt x="294" y="432"/>
                    </a:lnTo>
                    <a:lnTo>
                      <a:pt x="288" y="438"/>
                    </a:lnTo>
                    <a:lnTo>
                      <a:pt x="270" y="420"/>
                    </a:lnTo>
                    <a:lnTo>
                      <a:pt x="258" y="420"/>
                    </a:lnTo>
                    <a:lnTo>
                      <a:pt x="252" y="426"/>
                    </a:lnTo>
                    <a:lnTo>
                      <a:pt x="252" y="438"/>
                    </a:lnTo>
                    <a:lnTo>
                      <a:pt x="246" y="432"/>
                    </a:lnTo>
                    <a:lnTo>
                      <a:pt x="234" y="444"/>
                    </a:lnTo>
                    <a:lnTo>
                      <a:pt x="234" y="450"/>
                    </a:lnTo>
                    <a:lnTo>
                      <a:pt x="240" y="456"/>
                    </a:lnTo>
                    <a:lnTo>
                      <a:pt x="240" y="480"/>
                    </a:lnTo>
                    <a:lnTo>
                      <a:pt x="252" y="486"/>
                    </a:lnTo>
                    <a:lnTo>
                      <a:pt x="264" y="480"/>
                    </a:lnTo>
                    <a:lnTo>
                      <a:pt x="270" y="474"/>
                    </a:lnTo>
                    <a:lnTo>
                      <a:pt x="276" y="462"/>
                    </a:lnTo>
                    <a:lnTo>
                      <a:pt x="288" y="456"/>
                    </a:lnTo>
                    <a:lnTo>
                      <a:pt x="312" y="462"/>
                    </a:lnTo>
                    <a:lnTo>
                      <a:pt x="318" y="456"/>
                    </a:lnTo>
                    <a:lnTo>
                      <a:pt x="318" y="444"/>
                    </a:lnTo>
                    <a:lnTo>
                      <a:pt x="324" y="426"/>
                    </a:lnTo>
                    <a:lnTo>
                      <a:pt x="348" y="390"/>
                    </a:lnTo>
                    <a:lnTo>
                      <a:pt x="354" y="372"/>
                    </a:lnTo>
                    <a:lnTo>
                      <a:pt x="354" y="360"/>
                    </a:lnTo>
                    <a:lnTo>
                      <a:pt x="330" y="360"/>
                    </a:lnTo>
                    <a:lnTo>
                      <a:pt x="318" y="324"/>
                    </a:lnTo>
                    <a:lnTo>
                      <a:pt x="318" y="318"/>
                    </a:lnTo>
                    <a:lnTo>
                      <a:pt x="330" y="324"/>
                    </a:lnTo>
                    <a:lnTo>
                      <a:pt x="342" y="324"/>
                    </a:lnTo>
                    <a:lnTo>
                      <a:pt x="348" y="318"/>
                    </a:lnTo>
                    <a:lnTo>
                      <a:pt x="336" y="306"/>
                    </a:lnTo>
                    <a:lnTo>
                      <a:pt x="336" y="288"/>
                    </a:lnTo>
                    <a:lnTo>
                      <a:pt x="348" y="276"/>
                    </a:lnTo>
                    <a:lnTo>
                      <a:pt x="384" y="294"/>
                    </a:lnTo>
                    <a:lnTo>
                      <a:pt x="402" y="294"/>
                    </a:lnTo>
                    <a:lnTo>
                      <a:pt x="426" y="282"/>
                    </a:lnTo>
                    <a:lnTo>
                      <a:pt x="432" y="270"/>
                    </a:lnTo>
                    <a:lnTo>
                      <a:pt x="444" y="252"/>
                    </a:lnTo>
                    <a:lnTo>
                      <a:pt x="444" y="234"/>
                    </a:lnTo>
                    <a:lnTo>
                      <a:pt x="450" y="210"/>
                    </a:lnTo>
                    <a:lnTo>
                      <a:pt x="456" y="204"/>
                    </a:lnTo>
                    <a:lnTo>
                      <a:pt x="468" y="198"/>
                    </a:lnTo>
                    <a:lnTo>
                      <a:pt x="474" y="192"/>
                    </a:lnTo>
                    <a:lnTo>
                      <a:pt x="468" y="192"/>
                    </a:lnTo>
                    <a:lnTo>
                      <a:pt x="456" y="186"/>
                    </a:lnTo>
                    <a:lnTo>
                      <a:pt x="444" y="186"/>
                    </a:lnTo>
                    <a:lnTo>
                      <a:pt x="432" y="198"/>
                    </a:lnTo>
                    <a:lnTo>
                      <a:pt x="396" y="162"/>
                    </a:lnTo>
                    <a:lnTo>
                      <a:pt x="372" y="108"/>
                    </a:lnTo>
                    <a:lnTo>
                      <a:pt x="366" y="84"/>
                    </a:lnTo>
                    <a:lnTo>
                      <a:pt x="372" y="54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20" y="30"/>
                    </a:lnTo>
                    <a:lnTo>
                      <a:pt x="432" y="36"/>
                    </a:lnTo>
                    <a:lnTo>
                      <a:pt x="438" y="54"/>
                    </a:lnTo>
                    <a:lnTo>
                      <a:pt x="432" y="66"/>
                    </a:lnTo>
                    <a:lnTo>
                      <a:pt x="432" y="72"/>
                    </a:lnTo>
                    <a:lnTo>
                      <a:pt x="438" y="72"/>
                    </a:lnTo>
                    <a:lnTo>
                      <a:pt x="450" y="66"/>
                    </a:lnTo>
                    <a:lnTo>
                      <a:pt x="456" y="60"/>
                    </a:lnTo>
                    <a:lnTo>
                      <a:pt x="462" y="42"/>
                    </a:lnTo>
                    <a:lnTo>
                      <a:pt x="486" y="30"/>
                    </a:lnTo>
                    <a:lnTo>
                      <a:pt x="486" y="0"/>
                    </a:lnTo>
                    <a:lnTo>
                      <a:pt x="480" y="6"/>
                    </a:lnTo>
                    <a:lnTo>
                      <a:pt x="462" y="18"/>
                    </a:lnTo>
                    <a:lnTo>
                      <a:pt x="444" y="12"/>
                    </a:lnTo>
                    <a:lnTo>
                      <a:pt x="414" y="6"/>
                    </a:lnTo>
                    <a:lnTo>
                      <a:pt x="384" y="6"/>
                    </a:lnTo>
                    <a:lnTo>
                      <a:pt x="366" y="12"/>
                    </a:lnTo>
                    <a:lnTo>
                      <a:pt x="360" y="30"/>
                    </a:lnTo>
                    <a:lnTo>
                      <a:pt x="348" y="42"/>
                    </a:lnTo>
                    <a:lnTo>
                      <a:pt x="348" y="102"/>
                    </a:lnTo>
                    <a:lnTo>
                      <a:pt x="372" y="162"/>
                    </a:lnTo>
                    <a:lnTo>
                      <a:pt x="390" y="186"/>
                    </a:lnTo>
                    <a:lnTo>
                      <a:pt x="414" y="210"/>
                    </a:lnTo>
                    <a:lnTo>
                      <a:pt x="420" y="222"/>
                    </a:lnTo>
                    <a:lnTo>
                      <a:pt x="420" y="246"/>
                    </a:lnTo>
                    <a:lnTo>
                      <a:pt x="408" y="270"/>
                    </a:lnTo>
                    <a:lnTo>
                      <a:pt x="396" y="276"/>
                    </a:lnTo>
                    <a:lnTo>
                      <a:pt x="378" y="270"/>
                    </a:lnTo>
                    <a:lnTo>
                      <a:pt x="366" y="264"/>
                    </a:lnTo>
                    <a:lnTo>
                      <a:pt x="354" y="252"/>
                    </a:lnTo>
                    <a:lnTo>
                      <a:pt x="348" y="234"/>
                    </a:lnTo>
                    <a:lnTo>
                      <a:pt x="336" y="216"/>
                    </a:lnTo>
                    <a:lnTo>
                      <a:pt x="318" y="204"/>
                    </a:lnTo>
                    <a:lnTo>
                      <a:pt x="282" y="168"/>
                    </a:lnTo>
                    <a:lnTo>
                      <a:pt x="270" y="150"/>
                    </a:lnTo>
                    <a:lnTo>
                      <a:pt x="264" y="126"/>
                    </a:lnTo>
                    <a:lnTo>
                      <a:pt x="258" y="126"/>
                    </a:lnTo>
                    <a:lnTo>
                      <a:pt x="246" y="120"/>
                    </a:lnTo>
                    <a:lnTo>
                      <a:pt x="228" y="114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04" y="108"/>
                    </a:lnTo>
                    <a:lnTo>
                      <a:pt x="168" y="108"/>
                    </a:lnTo>
                    <a:lnTo>
                      <a:pt x="120" y="96"/>
                    </a:lnTo>
                    <a:lnTo>
                      <a:pt x="84" y="78"/>
                    </a:lnTo>
                    <a:lnTo>
                      <a:pt x="60" y="54"/>
                    </a:lnTo>
                    <a:lnTo>
                      <a:pt x="48" y="4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62"/>
              <p:cNvSpPr>
                <a:spLocks/>
              </p:cNvSpPr>
              <p:nvPr/>
            </p:nvSpPr>
            <p:spPr bwMode="auto">
              <a:xfrm>
                <a:off x="3342" y="2071"/>
                <a:ext cx="84" cy="119"/>
              </a:xfrm>
              <a:custGeom>
                <a:avLst/>
                <a:gdLst>
                  <a:gd name="T0" fmla="*/ 60 w 84"/>
                  <a:gd name="T1" fmla="*/ 113 h 119"/>
                  <a:gd name="T2" fmla="*/ 48 w 84"/>
                  <a:gd name="T3" fmla="*/ 107 h 119"/>
                  <a:gd name="T4" fmla="*/ 42 w 84"/>
                  <a:gd name="T5" fmla="*/ 101 h 119"/>
                  <a:gd name="T6" fmla="*/ 36 w 84"/>
                  <a:gd name="T7" fmla="*/ 107 h 119"/>
                  <a:gd name="T8" fmla="*/ 36 w 84"/>
                  <a:gd name="T9" fmla="*/ 119 h 119"/>
                  <a:gd name="T10" fmla="*/ 30 w 84"/>
                  <a:gd name="T11" fmla="*/ 119 h 119"/>
                  <a:gd name="T12" fmla="*/ 24 w 84"/>
                  <a:gd name="T13" fmla="*/ 113 h 119"/>
                  <a:gd name="T14" fmla="*/ 24 w 84"/>
                  <a:gd name="T15" fmla="*/ 101 h 119"/>
                  <a:gd name="T16" fmla="*/ 36 w 84"/>
                  <a:gd name="T17" fmla="*/ 90 h 119"/>
                  <a:gd name="T18" fmla="*/ 42 w 84"/>
                  <a:gd name="T19" fmla="*/ 78 h 119"/>
                  <a:gd name="T20" fmla="*/ 30 w 84"/>
                  <a:gd name="T21" fmla="*/ 54 h 119"/>
                  <a:gd name="T22" fmla="*/ 24 w 84"/>
                  <a:gd name="T23" fmla="*/ 48 h 119"/>
                  <a:gd name="T24" fmla="*/ 12 w 84"/>
                  <a:gd name="T25" fmla="*/ 42 h 119"/>
                  <a:gd name="T26" fmla="*/ 6 w 84"/>
                  <a:gd name="T27" fmla="*/ 42 h 119"/>
                  <a:gd name="T28" fmla="*/ 0 w 84"/>
                  <a:gd name="T29" fmla="*/ 36 h 119"/>
                  <a:gd name="T30" fmla="*/ 6 w 84"/>
                  <a:gd name="T31" fmla="*/ 30 h 119"/>
                  <a:gd name="T32" fmla="*/ 18 w 84"/>
                  <a:gd name="T33" fmla="*/ 30 h 119"/>
                  <a:gd name="T34" fmla="*/ 6 w 84"/>
                  <a:gd name="T35" fmla="*/ 24 h 119"/>
                  <a:gd name="T36" fmla="*/ 6 w 84"/>
                  <a:gd name="T37" fmla="*/ 18 h 119"/>
                  <a:gd name="T38" fmla="*/ 12 w 84"/>
                  <a:gd name="T39" fmla="*/ 12 h 119"/>
                  <a:gd name="T40" fmla="*/ 24 w 84"/>
                  <a:gd name="T41" fmla="*/ 12 h 119"/>
                  <a:gd name="T42" fmla="*/ 24 w 84"/>
                  <a:gd name="T43" fmla="*/ 0 h 119"/>
                  <a:gd name="T44" fmla="*/ 48 w 84"/>
                  <a:gd name="T45" fmla="*/ 0 h 119"/>
                  <a:gd name="T46" fmla="*/ 54 w 84"/>
                  <a:gd name="T47" fmla="*/ 6 h 119"/>
                  <a:gd name="T48" fmla="*/ 54 w 84"/>
                  <a:gd name="T49" fmla="*/ 30 h 119"/>
                  <a:gd name="T50" fmla="*/ 60 w 84"/>
                  <a:gd name="T51" fmla="*/ 48 h 119"/>
                  <a:gd name="T52" fmla="*/ 66 w 84"/>
                  <a:gd name="T53" fmla="*/ 60 h 119"/>
                  <a:gd name="T54" fmla="*/ 84 w 84"/>
                  <a:gd name="T55" fmla="*/ 84 h 119"/>
                  <a:gd name="T56" fmla="*/ 78 w 84"/>
                  <a:gd name="T57" fmla="*/ 90 h 119"/>
                  <a:gd name="T58" fmla="*/ 66 w 84"/>
                  <a:gd name="T59" fmla="*/ 107 h 119"/>
                  <a:gd name="T60" fmla="*/ 66 w 84"/>
                  <a:gd name="T61" fmla="*/ 113 h 119"/>
                  <a:gd name="T62" fmla="*/ 60 w 84"/>
                  <a:gd name="T63" fmla="*/ 113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119"/>
                  <a:gd name="T98" fmla="*/ 84 w 84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119">
                    <a:moveTo>
                      <a:pt x="60" y="113"/>
                    </a:moveTo>
                    <a:lnTo>
                      <a:pt x="48" y="107"/>
                    </a:lnTo>
                    <a:lnTo>
                      <a:pt x="42" y="101"/>
                    </a:lnTo>
                    <a:lnTo>
                      <a:pt x="36" y="107"/>
                    </a:lnTo>
                    <a:lnTo>
                      <a:pt x="36" y="119"/>
                    </a:lnTo>
                    <a:lnTo>
                      <a:pt x="30" y="119"/>
                    </a:lnTo>
                    <a:lnTo>
                      <a:pt x="24" y="113"/>
                    </a:lnTo>
                    <a:lnTo>
                      <a:pt x="24" y="101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30" y="54"/>
                    </a:lnTo>
                    <a:lnTo>
                      <a:pt x="24" y="48"/>
                    </a:lnTo>
                    <a:lnTo>
                      <a:pt x="12" y="42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8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54" y="6"/>
                    </a:lnTo>
                    <a:lnTo>
                      <a:pt x="54" y="30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84" y="84"/>
                    </a:lnTo>
                    <a:lnTo>
                      <a:pt x="78" y="90"/>
                    </a:lnTo>
                    <a:lnTo>
                      <a:pt x="66" y="107"/>
                    </a:lnTo>
                    <a:lnTo>
                      <a:pt x="66" y="113"/>
                    </a:lnTo>
                    <a:lnTo>
                      <a:pt x="60" y="1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63"/>
              <p:cNvSpPr>
                <a:spLocks/>
              </p:cNvSpPr>
              <p:nvPr/>
            </p:nvSpPr>
            <p:spPr bwMode="auto">
              <a:xfrm>
                <a:off x="3318" y="2424"/>
                <a:ext cx="42" cy="18"/>
              </a:xfrm>
              <a:custGeom>
                <a:avLst/>
                <a:gdLst>
                  <a:gd name="T0" fmla="*/ 42 w 42"/>
                  <a:gd name="T1" fmla="*/ 12 h 18"/>
                  <a:gd name="T2" fmla="*/ 36 w 42"/>
                  <a:gd name="T3" fmla="*/ 12 h 18"/>
                  <a:gd name="T4" fmla="*/ 30 w 42"/>
                  <a:gd name="T5" fmla="*/ 18 h 18"/>
                  <a:gd name="T6" fmla="*/ 30 w 42"/>
                  <a:gd name="T7" fmla="*/ 6 h 18"/>
                  <a:gd name="T8" fmla="*/ 18 w 42"/>
                  <a:gd name="T9" fmla="*/ 0 h 18"/>
                  <a:gd name="T10" fmla="*/ 12 w 42"/>
                  <a:gd name="T11" fmla="*/ 6 h 18"/>
                  <a:gd name="T12" fmla="*/ 0 w 42"/>
                  <a:gd name="T13" fmla="*/ 6 h 18"/>
                  <a:gd name="T14" fmla="*/ 6 w 42"/>
                  <a:gd name="T15" fmla="*/ 0 h 18"/>
                  <a:gd name="T16" fmla="*/ 30 w 42"/>
                  <a:gd name="T17" fmla="*/ 0 h 18"/>
                  <a:gd name="T18" fmla="*/ 42 w 42"/>
                  <a:gd name="T19" fmla="*/ 1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8"/>
                  <a:gd name="T32" fmla="*/ 42 w 4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8">
                    <a:moveTo>
                      <a:pt x="42" y="12"/>
                    </a:moveTo>
                    <a:lnTo>
                      <a:pt x="36" y="12"/>
                    </a:lnTo>
                    <a:lnTo>
                      <a:pt x="30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64"/>
              <p:cNvSpPr>
                <a:spLocks/>
              </p:cNvSpPr>
              <p:nvPr/>
            </p:nvSpPr>
            <p:spPr bwMode="auto">
              <a:xfrm>
                <a:off x="3294" y="2442"/>
                <a:ext cx="36" cy="24"/>
              </a:xfrm>
              <a:custGeom>
                <a:avLst/>
                <a:gdLst>
                  <a:gd name="T0" fmla="*/ 36 w 36"/>
                  <a:gd name="T1" fmla="*/ 12 h 24"/>
                  <a:gd name="T2" fmla="*/ 36 w 36"/>
                  <a:gd name="T3" fmla="*/ 18 h 24"/>
                  <a:gd name="T4" fmla="*/ 30 w 36"/>
                  <a:gd name="T5" fmla="*/ 24 h 24"/>
                  <a:gd name="T6" fmla="*/ 24 w 36"/>
                  <a:gd name="T7" fmla="*/ 18 h 24"/>
                  <a:gd name="T8" fmla="*/ 12 w 36"/>
                  <a:gd name="T9" fmla="*/ 12 h 24"/>
                  <a:gd name="T10" fmla="*/ 0 w 36"/>
                  <a:gd name="T11" fmla="*/ 18 h 24"/>
                  <a:gd name="T12" fmla="*/ 0 w 36"/>
                  <a:gd name="T13" fmla="*/ 12 h 24"/>
                  <a:gd name="T14" fmla="*/ 6 w 36"/>
                  <a:gd name="T15" fmla="*/ 6 h 24"/>
                  <a:gd name="T16" fmla="*/ 18 w 36"/>
                  <a:gd name="T17" fmla="*/ 0 h 24"/>
                  <a:gd name="T18" fmla="*/ 24 w 36"/>
                  <a:gd name="T19" fmla="*/ 6 h 24"/>
                  <a:gd name="T20" fmla="*/ 36 w 36"/>
                  <a:gd name="T21" fmla="*/ 1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4"/>
                  <a:gd name="T35" fmla="*/ 36 w 36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4">
                    <a:moveTo>
                      <a:pt x="36" y="12"/>
                    </a:moveTo>
                    <a:lnTo>
                      <a:pt x="36" y="18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65"/>
              <p:cNvSpPr>
                <a:spLocks/>
              </p:cNvSpPr>
              <p:nvPr/>
            </p:nvSpPr>
            <p:spPr bwMode="auto">
              <a:xfrm>
                <a:off x="3306" y="2484"/>
                <a:ext cx="30" cy="18"/>
              </a:xfrm>
              <a:custGeom>
                <a:avLst/>
                <a:gdLst>
                  <a:gd name="T0" fmla="*/ 24 w 30"/>
                  <a:gd name="T1" fmla="*/ 0 h 18"/>
                  <a:gd name="T2" fmla="*/ 24 w 30"/>
                  <a:gd name="T3" fmla="*/ 6 h 18"/>
                  <a:gd name="T4" fmla="*/ 30 w 30"/>
                  <a:gd name="T5" fmla="*/ 12 h 18"/>
                  <a:gd name="T6" fmla="*/ 24 w 30"/>
                  <a:gd name="T7" fmla="*/ 12 h 18"/>
                  <a:gd name="T8" fmla="*/ 18 w 30"/>
                  <a:gd name="T9" fmla="*/ 6 h 18"/>
                  <a:gd name="T10" fmla="*/ 6 w 30"/>
                  <a:gd name="T11" fmla="*/ 12 h 18"/>
                  <a:gd name="T12" fmla="*/ 0 w 30"/>
                  <a:gd name="T13" fmla="*/ 18 h 18"/>
                  <a:gd name="T14" fmla="*/ 0 w 30"/>
                  <a:gd name="T15" fmla="*/ 6 h 18"/>
                  <a:gd name="T16" fmla="*/ 6 w 30"/>
                  <a:gd name="T17" fmla="*/ 0 h 18"/>
                  <a:gd name="T18" fmla="*/ 24 w 30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66"/>
              <p:cNvSpPr>
                <a:spLocks/>
              </p:cNvSpPr>
              <p:nvPr/>
            </p:nvSpPr>
            <p:spPr bwMode="auto">
              <a:xfrm>
                <a:off x="3276" y="2202"/>
                <a:ext cx="36" cy="24"/>
              </a:xfrm>
              <a:custGeom>
                <a:avLst/>
                <a:gdLst>
                  <a:gd name="T0" fmla="*/ 36 w 36"/>
                  <a:gd name="T1" fmla="*/ 18 h 24"/>
                  <a:gd name="T2" fmla="*/ 30 w 36"/>
                  <a:gd name="T3" fmla="*/ 18 h 24"/>
                  <a:gd name="T4" fmla="*/ 24 w 36"/>
                  <a:gd name="T5" fmla="*/ 24 h 24"/>
                  <a:gd name="T6" fmla="*/ 24 w 36"/>
                  <a:gd name="T7" fmla="*/ 12 h 24"/>
                  <a:gd name="T8" fmla="*/ 18 w 36"/>
                  <a:gd name="T9" fmla="*/ 6 h 24"/>
                  <a:gd name="T10" fmla="*/ 0 w 36"/>
                  <a:gd name="T11" fmla="*/ 6 h 24"/>
                  <a:gd name="T12" fmla="*/ 6 w 36"/>
                  <a:gd name="T13" fmla="*/ 6 h 24"/>
                  <a:gd name="T14" fmla="*/ 18 w 36"/>
                  <a:gd name="T15" fmla="*/ 0 h 24"/>
                  <a:gd name="T16" fmla="*/ 30 w 36"/>
                  <a:gd name="T17" fmla="*/ 6 h 24"/>
                  <a:gd name="T18" fmla="*/ 36 w 36"/>
                  <a:gd name="T19" fmla="*/ 1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4"/>
                  <a:gd name="T32" fmla="*/ 36 w 3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4">
                    <a:moveTo>
                      <a:pt x="36" y="18"/>
                    </a:moveTo>
                    <a:lnTo>
                      <a:pt x="30" y="18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Freeform 67"/>
              <p:cNvSpPr>
                <a:spLocks/>
              </p:cNvSpPr>
              <p:nvPr/>
            </p:nvSpPr>
            <p:spPr bwMode="auto">
              <a:xfrm>
                <a:off x="3264" y="2226"/>
                <a:ext cx="30" cy="24"/>
              </a:xfrm>
              <a:custGeom>
                <a:avLst/>
                <a:gdLst>
                  <a:gd name="T0" fmla="*/ 30 w 30"/>
                  <a:gd name="T1" fmla="*/ 6 h 24"/>
                  <a:gd name="T2" fmla="*/ 30 w 30"/>
                  <a:gd name="T3" fmla="*/ 12 h 24"/>
                  <a:gd name="T4" fmla="*/ 24 w 30"/>
                  <a:gd name="T5" fmla="*/ 24 h 24"/>
                  <a:gd name="T6" fmla="*/ 18 w 30"/>
                  <a:gd name="T7" fmla="*/ 12 h 24"/>
                  <a:gd name="T8" fmla="*/ 12 w 30"/>
                  <a:gd name="T9" fmla="*/ 12 h 24"/>
                  <a:gd name="T10" fmla="*/ 0 w 30"/>
                  <a:gd name="T11" fmla="*/ 18 h 24"/>
                  <a:gd name="T12" fmla="*/ 0 w 30"/>
                  <a:gd name="T13" fmla="*/ 12 h 24"/>
                  <a:gd name="T14" fmla="*/ 6 w 30"/>
                  <a:gd name="T15" fmla="*/ 6 h 24"/>
                  <a:gd name="T16" fmla="*/ 18 w 30"/>
                  <a:gd name="T17" fmla="*/ 0 h 24"/>
                  <a:gd name="T18" fmla="*/ 30 w 30"/>
                  <a:gd name="T19" fmla="*/ 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4"/>
                  <a:gd name="T32" fmla="*/ 30 w 30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4">
                    <a:moveTo>
                      <a:pt x="30" y="6"/>
                    </a:moveTo>
                    <a:lnTo>
                      <a:pt x="30" y="12"/>
                    </a:lnTo>
                    <a:lnTo>
                      <a:pt x="24" y="24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Freeform 68"/>
              <p:cNvSpPr>
                <a:spLocks/>
              </p:cNvSpPr>
              <p:nvPr/>
            </p:nvSpPr>
            <p:spPr bwMode="auto">
              <a:xfrm>
                <a:off x="3264" y="2262"/>
                <a:ext cx="30" cy="18"/>
              </a:xfrm>
              <a:custGeom>
                <a:avLst/>
                <a:gdLst>
                  <a:gd name="T0" fmla="*/ 24 w 30"/>
                  <a:gd name="T1" fmla="*/ 0 h 18"/>
                  <a:gd name="T2" fmla="*/ 24 w 30"/>
                  <a:gd name="T3" fmla="*/ 6 h 18"/>
                  <a:gd name="T4" fmla="*/ 30 w 30"/>
                  <a:gd name="T5" fmla="*/ 12 h 18"/>
                  <a:gd name="T6" fmla="*/ 18 w 30"/>
                  <a:gd name="T7" fmla="*/ 6 h 18"/>
                  <a:gd name="T8" fmla="*/ 6 w 30"/>
                  <a:gd name="T9" fmla="*/ 12 h 18"/>
                  <a:gd name="T10" fmla="*/ 0 w 30"/>
                  <a:gd name="T11" fmla="*/ 18 h 18"/>
                  <a:gd name="T12" fmla="*/ 0 w 30"/>
                  <a:gd name="T13" fmla="*/ 12 h 18"/>
                  <a:gd name="T14" fmla="*/ 12 w 30"/>
                  <a:gd name="T15" fmla="*/ 0 h 18"/>
                  <a:gd name="T16" fmla="*/ 24 w 30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8"/>
                  <a:gd name="T29" fmla="*/ 30 w 30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8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Freeform 69"/>
              <p:cNvSpPr>
                <a:spLocks/>
              </p:cNvSpPr>
              <p:nvPr/>
            </p:nvSpPr>
            <p:spPr bwMode="auto">
              <a:xfrm>
                <a:off x="3342" y="2053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30 w 36"/>
                  <a:gd name="T3" fmla="*/ 12 h 18"/>
                  <a:gd name="T4" fmla="*/ 24 w 36"/>
                  <a:gd name="T5" fmla="*/ 18 h 18"/>
                  <a:gd name="T6" fmla="*/ 24 w 36"/>
                  <a:gd name="T7" fmla="*/ 12 h 18"/>
                  <a:gd name="T8" fmla="*/ 12 w 36"/>
                  <a:gd name="T9" fmla="*/ 6 h 18"/>
                  <a:gd name="T10" fmla="*/ 0 w 36"/>
                  <a:gd name="T11" fmla="*/ 6 h 18"/>
                  <a:gd name="T12" fmla="*/ 6 w 36"/>
                  <a:gd name="T13" fmla="*/ 0 h 18"/>
                  <a:gd name="T14" fmla="*/ 30 w 36"/>
                  <a:gd name="T15" fmla="*/ 0 h 18"/>
                  <a:gd name="T16" fmla="*/ 36 w 3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8"/>
                  <a:gd name="T29" fmla="*/ 36 w 3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8">
                    <a:moveTo>
                      <a:pt x="36" y="12"/>
                    </a:moveTo>
                    <a:lnTo>
                      <a:pt x="30" y="12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Freeform 70"/>
              <p:cNvSpPr>
                <a:spLocks/>
              </p:cNvSpPr>
              <p:nvPr/>
            </p:nvSpPr>
            <p:spPr bwMode="auto">
              <a:xfrm>
                <a:off x="3324" y="2071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30 w 30"/>
                  <a:gd name="T3" fmla="*/ 12 h 18"/>
                  <a:gd name="T4" fmla="*/ 24 w 30"/>
                  <a:gd name="T5" fmla="*/ 18 h 18"/>
                  <a:gd name="T6" fmla="*/ 18 w 30"/>
                  <a:gd name="T7" fmla="*/ 12 h 18"/>
                  <a:gd name="T8" fmla="*/ 6 w 30"/>
                  <a:gd name="T9" fmla="*/ 6 h 18"/>
                  <a:gd name="T10" fmla="*/ 0 w 30"/>
                  <a:gd name="T11" fmla="*/ 12 h 18"/>
                  <a:gd name="T12" fmla="*/ 0 w 30"/>
                  <a:gd name="T13" fmla="*/ 6 h 18"/>
                  <a:gd name="T14" fmla="*/ 6 w 30"/>
                  <a:gd name="T15" fmla="*/ 0 h 18"/>
                  <a:gd name="T16" fmla="*/ 18 w 30"/>
                  <a:gd name="T17" fmla="*/ 0 h 18"/>
                  <a:gd name="T18" fmla="*/ 30 w 30"/>
                  <a:gd name="T19" fmla="*/ 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30" y="6"/>
                    </a:moveTo>
                    <a:lnTo>
                      <a:pt x="30" y="12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Freeform 71"/>
              <p:cNvSpPr>
                <a:spLocks/>
              </p:cNvSpPr>
              <p:nvPr/>
            </p:nvSpPr>
            <p:spPr bwMode="auto">
              <a:xfrm>
                <a:off x="3318" y="209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30 w 30"/>
                  <a:gd name="T3" fmla="*/ 18 h 18"/>
                  <a:gd name="T4" fmla="*/ 24 w 30"/>
                  <a:gd name="T5" fmla="*/ 18 h 18"/>
                  <a:gd name="T6" fmla="*/ 18 w 30"/>
                  <a:gd name="T7" fmla="*/ 12 h 18"/>
                  <a:gd name="T8" fmla="*/ 6 w 30"/>
                  <a:gd name="T9" fmla="*/ 12 h 18"/>
                  <a:gd name="T10" fmla="*/ 0 w 30"/>
                  <a:gd name="T11" fmla="*/ 18 h 18"/>
                  <a:gd name="T12" fmla="*/ 0 w 30"/>
                  <a:gd name="T13" fmla="*/ 12 h 18"/>
                  <a:gd name="T14" fmla="*/ 6 w 30"/>
                  <a:gd name="T15" fmla="*/ 6 h 18"/>
                  <a:gd name="T16" fmla="*/ 18 w 30"/>
                  <a:gd name="T17" fmla="*/ 0 h 18"/>
                  <a:gd name="T18" fmla="*/ 30 w 30"/>
                  <a:gd name="T19" fmla="*/ 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8"/>
                  <a:gd name="T32" fmla="*/ 30 w 3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8">
                    <a:moveTo>
                      <a:pt x="30" y="6"/>
                    </a:moveTo>
                    <a:lnTo>
                      <a:pt x="30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72"/>
              <p:cNvSpPr>
                <a:spLocks/>
              </p:cNvSpPr>
              <p:nvPr/>
            </p:nvSpPr>
            <p:spPr bwMode="auto">
              <a:xfrm>
                <a:off x="3211" y="3496"/>
                <a:ext cx="35" cy="24"/>
              </a:xfrm>
              <a:custGeom>
                <a:avLst/>
                <a:gdLst>
                  <a:gd name="T0" fmla="*/ 35 w 35"/>
                  <a:gd name="T1" fmla="*/ 12 h 24"/>
                  <a:gd name="T2" fmla="*/ 35 w 35"/>
                  <a:gd name="T3" fmla="*/ 12 h 24"/>
                  <a:gd name="T4" fmla="*/ 30 w 35"/>
                  <a:gd name="T5" fmla="*/ 24 h 24"/>
                  <a:gd name="T6" fmla="*/ 30 w 35"/>
                  <a:gd name="T7" fmla="*/ 18 h 24"/>
                  <a:gd name="T8" fmla="*/ 24 w 35"/>
                  <a:gd name="T9" fmla="*/ 12 h 24"/>
                  <a:gd name="T10" fmla="*/ 12 w 35"/>
                  <a:gd name="T11" fmla="*/ 6 h 24"/>
                  <a:gd name="T12" fmla="*/ 0 w 35"/>
                  <a:gd name="T13" fmla="*/ 6 h 24"/>
                  <a:gd name="T14" fmla="*/ 6 w 35"/>
                  <a:gd name="T15" fmla="*/ 6 h 24"/>
                  <a:gd name="T16" fmla="*/ 18 w 35"/>
                  <a:gd name="T17" fmla="*/ 0 h 24"/>
                  <a:gd name="T18" fmla="*/ 30 w 35"/>
                  <a:gd name="T19" fmla="*/ 0 h 24"/>
                  <a:gd name="T20" fmla="*/ 35 w 35"/>
                  <a:gd name="T21" fmla="*/ 1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24"/>
                  <a:gd name="T35" fmla="*/ 35 w 3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24">
                    <a:moveTo>
                      <a:pt x="35" y="12"/>
                    </a:moveTo>
                    <a:lnTo>
                      <a:pt x="35" y="1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Freeform 73"/>
              <p:cNvSpPr>
                <a:spLocks/>
              </p:cNvSpPr>
              <p:nvPr/>
            </p:nvSpPr>
            <p:spPr bwMode="auto">
              <a:xfrm>
                <a:off x="3193" y="3520"/>
                <a:ext cx="30" cy="24"/>
              </a:xfrm>
              <a:custGeom>
                <a:avLst/>
                <a:gdLst>
                  <a:gd name="T0" fmla="*/ 30 w 30"/>
                  <a:gd name="T1" fmla="*/ 6 h 24"/>
                  <a:gd name="T2" fmla="*/ 30 w 30"/>
                  <a:gd name="T3" fmla="*/ 12 h 24"/>
                  <a:gd name="T4" fmla="*/ 24 w 30"/>
                  <a:gd name="T5" fmla="*/ 24 h 24"/>
                  <a:gd name="T6" fmla="*/ 24 w 30"/>
                  <a:gd name="T7" fmla="*/ 18 h 24"/>
                  <a:gd name="T8" fmla="*/ 18 w 30"/>
                  <a:gd name="T9" fmla="*/ 12 h 24"/>
                  <a:gd name="T10" fmla="*/ 6 w 30"/>
                  <a:gd name="T11" fmla="*/ 12 h 24"/>
                  <a:gd name="T12" fmla="*/ 0 w 30"/>
                  <a:gd name="T13" fmla="*/ 18 h 24"/>
                  <a:gd name="T14" fmla="*/ 0 w 30"/>
                  <a:gd name="T15" fmla="*/ 12 h 24"/>
                  <a:gd name="T16" fmla="*/ 6 w 30"/>
                  <a:gd name="T17" fmla="*/ 6 h 24"/>
                  <a:gd name="T18" fmla="*/ 18 w 30"/>
                  <a:gd name="T19" fmla="*/ 0 h 24"/>
                  <a:gd name="T20" fmla="*/ 30 w 30"/>
                  <a:gd name="T21" fmla="*/ 6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24"/>
                  <a:gd name="T35" fmla="*/ 30 w 3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24">
                    <a:moveTo>
                      <a:pt x="30" y="6"/>
                    </a:moveTo>
                    <a:lnTo>
                      <a:pt x="30" y="12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Freeform 74"/>
              <p:cNvSpPr>
                <a:spLocks/>
              </p:cNvSpPr>
              <p:nvPr/>
            </p:nvSpPr>
            <p:spPr bwMode="auto">
              <a:xfrm>
                <a:off x="3199" y="3556"/>
                <a:ext cx="30" cy="24"/>
              </a:xfrm>
              <a:custGeom>
                <a:avLst/>
                <a:gdLst>
                  <a:gd name="T0" fmla="*/ 24 w 30"/>
                  <a:gd name="T1" fmla="*/ 0 h 24"/>
                  <a:gd name="T2" fmla="*/ 24 w 30"/>
                  <a:gd name="T3" fmla="*/ 6 h 24"/>
                  <a:gd name="T4" fmla="*/ 30 w 30"/>
                  <a:gd name="T5" fmla="*/ 12 h 24"/>
                  <a:gd name="T6" fmla="*/ 6 w 30"/>
                  <a:gd name="T7" fmla="*/ 12 h 24"/>
                  <a:gd name="T8" fmla="*/ 0 w 30"/>
                  <a:gd name="T9" fmla="*/ 24 h 24"/>
                  <a:gd name="T10" fmla="*/ 0 w 30"/>
                  <a:gd name="T11" fmla="*/ 18 h 24"/>
                  <a:gd name="T12" fmla="*/ 6 w 30"/>
                  <a:gd name="T13" fmla="*/ 12 h 24"/>
                  <a:gd name="T14" fmla="*/ 12 w 30"/>
                  <a:gd name="T15" fmla="*/ 0 h 24"/>
                  <a:gd name="T16" fmla="*/ 24 w 30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24"/>
                  <a:gd name="T29" fmla="*/ 30 w 3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24">
                    <a:moveTo>
                      <a:pt x="24" y="0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Freeform 75"/>
              <p:cNvSpPr>
                <a:spLocks/>
              </p:cNvSpPr>
              <p:nvPr/>
            </p:nvSpPr>
            <p:spPr bwMode="auto">
              <a:xfrm>
                <a:off x="3025" y="3287"/>
                <a:ext cx="168" cy="108"/>
              </a:xfrm>
              <a:custGeom>
                <a:avLst/>
                <a:gdLst>
                  <a:gd name="T0" fmla="*/ 168 w 168"/>
                  <a:gd name="T1" fmla="*/ 18 h 108"/>
                  <a:gd name="T2" fmla="*/ 162 w 168"/>
                  <a:gd name="T3" fmla="*/ 18 h 108"/>
                  <a:gd name="T4" fmla="*/ 138 w 168"/>
                  <a:gd name="T5" fmla="*/ 6 h 108"/>
                  <a:gd name="T6" fmla="*/ 114 w 168"/>
                  <a:gd name="T7" fmla="*/ 0 h 108"/>
                  <a:gd name="T8" fmla="*/ 102 w 168"/>
                  <a:gd name="T9" fmla="*/ 0 h 108"/>
                  <a:gd name="T10" fmla="*/ 96 w 168"/>
                  <a:gd name="T11" fmla="*/ 6 h 108"/>
                  <a:gd name="T12" fmla="*/ 96 w 168"/>
                  <a:gd name="T13" fmla="*/ 18 h 108"/>
                  <a:gd name="T14" fmla="*/ 90 w 168"/>
                  <a:gd name="T15" fmla="*/ 42 h 108"/>
                  <a:gd name="T16" fmla="*/ 90 w 168"/>
                  <a:gd name="T17" fmla="*/ 60 h 108"/>
                  <a:gd name="T18" fmla="*/ 84 w 168"/>
                  <a:gd name="T19" fmla="*/ 66 h 108"/>
                  <a:gd name="T20" fmla="*/ 72 w 168"/>
                  <a:gd name="T21" fmla="*/ 72 h 108"/>
                  <a:gd name="T22" fmla="*/ 66 w 168"/>
                  <a:gd name="T23" fmla="*/ 78 h 108"/>
                  <a:gd name="T24" fmla="*/ 54 w 168"/>
                  <a:gd name="T25" fmla="*/ 66 h 108"/>
                  <a:gd name="T26" fmla="*/ 48 w 168"/>
                  <a:gd name="T27" fmla="*/ 54 h 108"/>
                  <a:gd name="T28" fmla="*/ 36 w 168"/>
                  <a:gd name="T29" fmla="*/ 42 h 108"/>
                  <a:gd name="T30" fmla="*/ 24 w 168"/>
                  <a:gd name="T31" fmla="*/ 42 h 108"/>
                  <a:gd name="T32" fmla="*/ 18 w 168"/>
                  <a:gd name="T33" fmla="*/ 48 h 108"/>
                  <a:gd name="T34" fmla="*/ 18 w 168"/>
                  <a:gd name="T35" fmla="*/ 60 h 108"/>
                  <a:gd name="T36" fmla="*/ 12 w 168"/>
                  <a:gd name="T37" fmla="*/ 54 h 108"/>
                  <a:gd name="T38" fmla="*/ 0 w 168"/>
                  <a:gd name="T39" fmla="*/ 66 h 108"/>
                  <a:gd name="T40" fmla="*/ 0 w 168"/>
                  <a:gd name="T41" fmla="*/ 72 h 108"/>
                  <a:gd name="T42" fmla="*/ 6 w 168"/>
                  <a:gd name="T43" fmla="*/ 78 h 108"/>
                  <a:gd name="T44" fmla="*/ 6 w 168"/>
                  <a:gd name="T45" fmla="*/ 84 h 108"/>
                  <a:gd name="T46" fmla="*/ 0 w 168"/>
                  <a:gd name="T47" fmla="*/ 90 h 108"/>
                  <a:gd name="T48" fmla="*/ 0 w 168"/>
                  <a:gd name="T49" fmla="*/ 96 h 108"/>
                  <a:gd name="T50" fmla="*/ 6 w 168"/>
                  <a:gd name="T51" fmla="*/ 102 h 108"/>
                  <a:gd name="T52" fmla="*/ 24 w 168"/>
                  <a:gd name="T53" fmla="*/ 108 h 108"/>
                  <a:gd name="T54" fmla="*/ 42 w 168"/>
                  <a:gd name="T55" fmla="*/ 102 h 108"/>
                  <a:gd name="T56" fmla="*/ 114 w 168"/>
                  <a:gd name="T57" fmla="*/ 102 h 108"/>
                  <a:gd name="T58" fmla="*/ 120 w 168"/>
                  <a:gd name="T59" fmla="*/ 96 h 108"/>
                  <a:gd name="T60" fmla="*/ 120 w 168"/>
                  <a:gd name="T61" fmla="*/ 84 h 108"/>
                  <a:gd name="T62" fmla="*/ 126 w 168"/>
                  <a:gd name="T63" fmla="*/ 72 h 108"/>
                  <a:gd name="T64" fmla="*/ 138 w 168"/>
                  <a:gd name="T65" fmla="*/ 54 h 108"/>
                  <a:gd name="T66" fmla="*/ 156 w 168"/>
                  <a:gd name="T67" fmla="*/ 60 h 108"/>
                  <a:gd name="T68" fmla="*/ 168 w 168"/>
                  <a:gd name="T69" fmla="*/ 66 h 108"/>
                  <a:gd name="T70" fmla="*/ 168 w 168"/>
                  <a:gd name="T71" fmla="*/ 18 h 1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108"/>
                  <a:gd name="T110" fmla="*/ 168 w 168"/>
                  <a:gd name="T111" fmla="*/ 108 h 1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108">
                    <a:moveTo>
                      <a:pt x="168" y="18"/>
                    </a:moveTo>
                    <a:lnTo>
                      <a:pt x="162" y="18"/>
                    </a:lnTo>
                    <a:lnTo>
                      <a:pt x="138" y="6"/>
                    </a:lnTo>
                    <a:lnTo>
                      <a:pt x="114" y="0"/>
                    </a:lnTo>
                    <a:lnTo>
                      <a:pt x="102" y="0"/>
                    </a:lnTo>
                    <a:lnTo>
                      <a:pt x="96" y="6"/>
                    </a:lnTo>
                    <a:lnTo>
                      <a:pt x="96" y="18"/>
                    </a:lnTo>
                    <a:lnTo>
                      <a:pt x="90" y="42"/>
                    </a:lnTo>
                    <a:lnTo>
                      <a:pt x="90" y="60"/>
                    </a:lnTo>
                    <a:lnTo>
                      <a:pt x="84" y="66"/>
                    </a:lnTo>
                    <a:lnTo>
                      <a:pt x="72" y="72"/>
                    </a:lnTo>
                    <a:lnTo>
                      <a:pt x="66" y="78"/>
                    </a:lnTo>
                    <a:lnTo>
                      <a:pt x="54" y="66"/>
                    </a:lnTo>
                    <a:lnTo>
                      <a:pt x="48" y="54"/>
                    </a:lnTo>
                    <a:lnTo>
                      <a:pt x="36" y="42"/>
                    </a:lnTo>
                    <a:lnTo>
                      <a:pt x="24" y="42"/>
                    </a:lnTo>
                    <a:lnTo>
                      <a:pt x="18" y="48"/>
                    </a:lnTo>
                    <a:lnTo>
                      <a:pt x="18" y="60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24" y="108"/>
                    </a:lnTo>
                    <a:lnTo>
                      <a:pt x="42" y="102"/>
                    </a:lnTo>
                    <a:lnTo>
                      <a:pt x="114" y="102"/>
                    </a:lnTo>
                    <a:lnTo>
                      <a:pt x="120" y="96"/>
                    </a:lnTo>
                    <a:lnTo>
                      <a:pt x="120" y="84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56" y="60"/>
                    </a:lnTo>
                    <a:lnTo>
                      <a:pt x="168" y="66"/>
                    </a:lnTo>
                    <a:lnTo>
                      <a:pt x="16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Freeform 76"/>
              <p:cNvSpPr>
                <a:spLocks/>
              </p:cNvSpPr>
              <p:nvPr/>
            </p:nvSpPr>
            <p:spPr bwMode="auto">
              <a:xfrm>
                <a:off x="3049" y="2963"/>
                <a:ext cx="287" cy="228"/>
              </a:xfrm>
              <a:custGeom>
                <a:avLst/>
                <a:gdLst>
                  <a:gd name="T0" fmla="*/ 96 w 287"/>
                  <a:gd name="T1" fmla="*/ 210 h 228"/>
                  <a:gd name="T2" fmla="*/ 150 w 287"/>
                  <a:gd name="T3" fmla="*/ 204 h 228"/>
                  <a:gd name="T4" fmla="*/ 168 w 287"/>
                  <a:gd name="T5" fmla="*/ 216 h 228"/>
                  <a:gd name="T6" fmla="*/ 215 w 287"/>
                  <a:gd name="T7" fmla="*/ 228 h 228"/>
                  <a:gd name="T8" fmla="*/ 245 w 287"/>
                  <a:gd name="T9" fmla="*/ 222 h 228"/>
                  <a:gd name="T10" fmla="*/ 215 w 287"/>
                  <a:gd name="T11" fmla="*/ 192 h 228"/>
                  <a:gd name="T12" fmla="*/ 209 w 287"/>
                  <a:gd name="T13" fmla="*/ 180 h 228"/>
                  <a:gd name="T14" fmla="*/ 239 w 287"/>
                  <a:gd name="T15" fmla="*/ 192 h 228"/>
                  <a:gd name="T16" fmla="*/ 233 w 287"/>
                  <a:gd name="T17" fmla="*/ 174 h 228"/>
                  <a:gd name="T18" fmla="*/ 263 w 287"/>
                  <a:gd name="T19" fmla="*/ 132 h 228"/>
                  <a:gd name="T20" fmla="*/ 263 w 287"/>
                  <a:gd name="T21" fmla="*/ 102 h 228"/>
                  <a:gd name="T22" fmla="*/ 269 w 287"/>
                  <a:gd name="T23" fmla="*/ 102 h 228"/>
                  <a:gd name="T24" fmla="*/ 287 w 287"/>
                  <a:gd name="T25" fmla="*/ 96 h 228"/>
                  <a:gd name="T26" fmla="*/ 275 w 287"/>
                  <a:gd name="T27" fmla="*/ 78 h 228"/>
                  <a:gd name="T28" fmla="*/ 281 w 287"/>
                  <a:gd name="T29" fmla="*/ 36 h 228"/>
                  <a:gd name="T30" fmla="*/ 245 w 287"/>
                  <a:gd name="T31" fmla="*/ 6 h 228"/>
                  <a:gd name="T32" fmla="*/ 203 w 287"/>
                  <a:gd name="T33" fmla="*/ 0 h 228"/>
                  <a:gd name="T34" fmla="*/ 203 w 287"/>
                  <a:gd name="T35" fmla="*/ 6 h 228"/>
                  <a:gd name="T36" fmla="*/ 138 w 287"/>
                  <a:gd name="T37" fmla="*/ 12 h 228"/>
                  <a:gd name="T38" fmla="*/ 126 w 287"/>
                  <a:gd name="T39" fmla="*/ 30 h 228"/>
                  <a:gd name="T40" fmla="*/ 156 w 287"/>
                  <a:gd name="T41" fmla="*/ 42 h 228"/>
                  <a:gd name="T42" fmla="*/ 150 w 287"/>
                  <a:gd name="T43" fmla="*/ 60 h 228"/>
                  <a:gd name="T44" fmla="*/ 126 w 287"/>
                  <a:gd name="T45" fmla="*/ 54 h 228"/>
                  <a:gd name="T46" fmla="*/ 108 w 287"/>
                  <a:gd name="T47" fmla="*/ 66 h 228"/>
                  <a:gd name="T48" fmla="*/ 126 w 287"/>
                  <a:gd name="T49" fmla="*/ 66 h 228"/>
                  <a:gd name="T50" fmla="*/ 156 w 287"/>
                  <a:gd name="T51" fmla="*/ 78 h 228"/>
                  <a:gd name="T52" fmla="*/ 144 w 287"/>
                  <a:gd name="T53" fmla="*/ 84 h 228"/>
                  <a:gd name="T54" fmla="*/ 102 w 287"/>
                  <a:gd name="T55" fmla="*/ 90 h 228"/>
                  <a:gd name="T56" fmla="*/ 60 w 287"/>
                  <a:gd name="T57" fmla="*/ 144 h 228"/>
                  <a:gd name="T58" fmla="*/ 24 w 287"/>
                  <a:gd name="T59" fmla="*/ 156 h 228"/>
                  <a:gd name="T60" fmla="*/ 0 w 287"/>
                  <a:gd name="T61" fmla="*/ 150 h 228"/>
                  <a:gd name="T62" fmla="*/ 30 w 287"/>
                  <a:gd name="T63" fmla="*/ 180 h 228"/>
                  <a:gd name="T64" fmla="*/ 96 w 287"/>
                  <a:gd name="T65" fmla="*/ 174 h 228"/>
                  <a:gd name="T66" fmla="*/ 108 w 287"/>
                  <a:gd name="T67" fmla="*/ 168 h 228"/>
                  <a:gd name="T68" fmla="*/ 96 w 287"/>
                  <a:gd name="T69" fmla="*/ 192 h 228"/>
                  <a:gd name="T70" fmla="*/ 60 w 287"/>
                  <a:gd name="T71" fmla="*/ 198 h 2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7"/>
                  <a:gd name="T109" fmla="*/ 0 h 228"/>
                  <a:gd name="T110" fmla="*/ 287 w 287"/>
                  <a:gd name="T111" fmla="*/ 228 h 2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7" h="228">
                    <a:moveTo>
                      <a:pt x="60" y="198"/>
                    </a:moveTo>
                    <a:lnTo>
                      <a:pt x="96" y="210"/>
                    </a:lnTo>
                    <a:lnTo>
                      <a:pt x="126" y="210"/>
                    </a:lnTo>
                    <a:lnTo>
                      <a:pt x="150" y="204"/>
                    </a:lnTo>
                    <a:lnTo>
                      <a:pt x="156" y="198"/>
                    </a:lnTo>
                    <a:lnTo>
                      <a:pt x="168" y="216"/>
                    </a:lnTo>
                    <a:lnTo>
                      <a:pt x="186" y="222"/>
                    </a:lnTo>
                    <a:lnTo>
                      <a:pt x="215" y="228"/>
                    </a:lnTo>
                    <a:lnTo>
                      <a:pt x="239" y="228"/>
                    </a:lnTo>
                    <a:lnTo>
                      <a:pt x="245" y="222"/>
                    </a:lnTo>
                    <a:lnTo>
                      <a:pt x="227" y="210"/>
                    </a:lnTo>
                    <a:lnTo>
                      <a:pt x="215" y="192"/>
                    </a:lnTo>
                    <a:lnTo>
                      <a:pt x="209" y="186"/>
                    </a:lnTo>
                    <a:lnTo>
                      <a:pt x="209" y="180"/>
                    </a:lnTo>
                    <a:lnTo>
                      <a:pt x="215" y="192"/>
                    </a:lnTo>
                    <a:lnTo>
                      <a:pt x="239" y="192"/>
                    </a:lnTo>
                    <a:lnTo>
                      <a:pt x="239" y="186"/>
                    </a:lnTo>
                    <a:lnTo>
                      <a:pt x="233" y="174"/>
                    </a:lnTo>
                    <a:lnTo>
                      <a:pt x="233" y="162"/>
                    </a:lnTo>
                    <a:lnTo>
                      <a:pt x="263" y="132"/>
                    </a:lnTo>
                    <a:lnTo>
                      <a:pt x="269" y="114"/>
                    </a:lnTo>
                    <a:lnTo>
                      <a:pt x="263" y="102"/>
                    </a:lnTo>
                    <a:lnTo>
                      <a:pt x="257" y="96"/>
                    </a:lnTo>
                    <a:lnTo>
                      <a:pt x="269" y="102"/>
                    </a:lnTo>
                    <a:lnTo>
                      <a:pt x="281" y="102"/>
                    </a:lnTo>
                    <a:lnTo>
                      <a:pt x="287" y="96"/>
                    </a:lnTo>
                    <a:lnTo>
                      <a:pt x="275" y="90"/>
                    </a:lnTo>
                    <a:lnTo>
                      <a:pt x="275" y="78"/>
                    </a:lnTo>
                    <a:lnTo>
                      <a:pt x="281" y="60"/>
                    </a:lnTo>
                    <a:lnTo>
                      <a:pt x="281" y="36"/>
                    </a:lnTo>
                    <a:lnTo>
                      <a:pt x="269" y="24"/>
                    </a:lnTo>
                    <a:lnTo>
                      <a:pt x="245" y="6"/>
                    </a:lnTo>
                    <a:lnTo>
                      <a:pt x="215" y="0"/>
                    </a:lnTo>
                    <a:lnTo>
                      <a:pt x="203" y="0"/>
                    </a:lnTo>
                    <a:lnTo>
                      <a:pt x="209" y="0"/>
                    </a:lnTo>
                    <a:lnTo>
                      <a:pt x="203" y="6"/>
                    </a:lnTo>
                    <a:lnTo>
                      <a:pt x="180" y="12"/>
                    </a:lnTo>
                    <a:lnTo>
                      <a:pt x="138" y="12"/>
                    </a:lnTo>
                    <a:lnTo>
                      <a:pt x="132" y="24"/>
                    </a:lnTo>
                    <a:lnTo>
                      <a:pt x="126" y="30"/>
                    </a:lnTo>
                    <a:lnTo>
                      <a:pt x="144" y="36"/>
                    </a:lnTo>
                    <a:lnTo>
                      <a:pt x="156" y="42"/>
                    </a:lnTo>
                    <a:lnTo>
                      <a:pt x="162" y="54"/>
                    </a:lnTo>
                    <a:lnTo>
                      <a:pt x="150" y="60"/>
                    </a:lnTo>
                    <a:lnTo>
                      <a:pt x="138" y="54"/>
                    </a:lnTo>
                    <a:lnTo>
                      <a:pt x="126" y="54"/>
                    </a:lnTo>
                    <a:lnTo>
                      <a:pt x="114" y="60"/>
                    </a:lnTo>
                    <a:lnTo>
                      <a:pt x="108" y="66"/>
                    </a:lnTo>
                    <a:lnTo>
                      <a:pt x="108" y="72"/>
                    </a:lnTo>
                    <a:lnTo>
                      <a:pt x="126" y="66"/>
                    </a:lnTo>
                    <a:lnTo>
                      <a:pt x="138" y="66"/>
                    </a:lnTo>
                    <a:lnTo>
                      <a:pt x="156" y="78"/>
                    </a:lnTo>
                    <a:lnTo>
                      <a:pt x="156" y="84"/>
                    </a:lnTo>
                    <a:lnTo>
                      <a:pt x="144" y="84"/>
                    </a:lnTo>
                    <a:lnTo>
                      <a:pt x="120" y="90"/>
                    </a:lnTo>
                    <a:lnTo>
                      <a:pt x="102" y="90"/>
                    </a:lnTo>
                    <a:lnTo>
                      <a:pt x="84" y="108"/>
                    </a:lnTo>
                    <a:lnTo>
                      <a:pt x="60" y="144"/>
                    </a:lnTo>
                    <a:lnTo>
                      <a:pt x="42" y="156"/>
                    </a:lnTo>
                    <a:lnTo>
                      <a:pt x="24" y="156"/>
                    </a:lnTo>
                    <a:lnTo>
                      <a:pt x="6" y="150"/>
                    </a:lnTo>
                    <a:lnTo>
                      <a:pt x="0" y="150"/>
                    </a:lnTo>
                    <a:lnTo>
                      <a:pt x="12" y="168"/>
                    </a:lnTo>
                    <a:lnTo>
                      <a:pt x="30" y="180"/>
                    </a:lnTo>
                    <a:lnTo>
                      <a:pt x="66" y="186"/>
                    </a:lnTo>
                    <a:lnTo>
                      <a:pt x="96" y="174"/>
                    </a:lnTo>
                    <a:lnTo>
                      <a:pt x="102" y="174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72" y="198"/>
                    </a:lnTo>
                    <a:lnTo>
                      <a:pt x="60" y="19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Freeform 77"/>
              <p:cNvSpPr>
                <a:spLocks/>
              </p:cNvSpPr>
              <p:nvPr/>
            </p:nvSpPr>
            <p:spPr bwMode="auto">
              <a:xfrm>
                <a:off x="3121" y="2969"/>
                <a:ext cx="84" cy="48"/>
              </a:xfrm>
              <a:custGeom>
                <a:avLst/>
                <a:gdLst>
                  <a:gd name="T0" fmla="*/ 84 w 84"/>
                  <a:gd name="T1" fmla="*/ 48 h 48"/>
                  <a:gd name="T2" fmla="*/ 84 w 84"/>
                  <a:gd name="T3" fmla="*/ 42 h 48"/>
                  <a:gd name="T4" fmla="*/ 72 w 84"/>
                  <a:gd name="T5" fmla="*/ 36 h 48"/>
                  <a:gd name="T6" fmla="*/ 48 w 84"/>
                  <a:gd name="T7" fmla="*/ 30 h 48"/>
                  <a:gd name="T8" fmla="*/ 30 w 84"/>
                  <a:gd name="T9" fmla="*/ 24 h 48"/>
                  <a:gd name="T10" fmla="*/ 18 w 84"/>
                  <a:gd name="T11" fmla="*/ 18 h 48"/>
                  <a:gd name="T12" fmla="*/ 18 w 84"/>
                  <a:gd name="T13" fmla="*/ 6 h 48"/>
                  <a:gd name="T14" fmla="*/ 12 w 84"/>
                  <a:gd name="T15" fmla="*/ 0 h 48"/>
                  <a:gd name="T16" fmla="*/ 0 w 84"/>
                  <a:gd name="T17" fmla="*/ 0 h 48"/>
                  <a:gd name="T18" fmla="*/ 0 w 84"/>
                  <a:gd name="T19" fmla="*/ 18 h 48"/>
                  <a:gd name="T20" fmla="*/ 12 w 84"/>
                  <a:gd name="T21" fmla="*/ 30 h 48"/>
                  <a:gd name="T22" fmla="*/ 60 w 84"/>
                  <a:gd name="T23" fmla="*/ 42 h 48"/>
                  <a:gd name="T24" fmla="*/ 78 w 84"/>
                  <a:gd name="T25" fmla="*/ 42 h 48"/>
                  <a:gd name="T26" fmla="*/ 84 w 84"/>
                  <a:gd name="T27" fmla="*/ 48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"/>
                  <a:gd name="T43" fmla="*/ 0 h 48"/>
                  <a:gd name="T44" fmla="*/ 84 w 84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" h="48">
                    <a:moveTo>
                      <a:pt x="84" y="48"/>
                    </a:moveTo>
                    <a:lnTo>
                      <a:pt x="84" y="42"/>
                    </a:lnTo>
                    <a:lnTo>
                      <a:pt x="72" y="36"/>
                    </a:lnTo>
                    <a:lnTo>
                      <a:pt x="48" y="30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0" y="42"/>
                    </a:lnTo>
                    <a:lnTo>
                      <a:pt x="78" y="42"/>
                    </a:lnTo>
                    <a:lnTo>
                      <a:pt x="8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Freeform 78"/>
              <p:cNvSpPr>
                <a:spLocks/>
              </p:cNvSpPr>
              <p:nvPr/>
            </p:nvSpPr>
            <p:spPr bwMode="auto">
              <a:xfrm>
                <a:off x="2989" y="3089"/>
                <a:ext cx="485" cy="485"/>
              </a:xfrm>
              <a:custGeom>
                <a:avLst/>
                <a:gdLst>
                  <a:gd name="T0" fmla="*/ 30 w 485"/>
                  <a:gd name="T1" fmla="*/ 24 h 485"/>
                  <a:gd name="T2" fmla="*/ 12 w 485"/>
                  <a:gd name="T3" fmla="*/ 42 h 485"/>
                  <a:gd name="T4" fmla="*/ 12 w 485"/>
                  <a:gd name="T5" fmla="*/ 60 h 485"/>
                  <a:gd name="T6" fmla="*/ 0 w 485"/>
                  <a:gd name="T7" fmla="*/ 78 h 485"/>
                  <a:gd name="T8" fmla="*/ 54 w 485"/>
                  <a:gd name="T9" fmla="*/ 96 h 485"/>
                  <a:gd name="T10" fmla="*/ 48 w 485"/>
                  <a:gd name="T11" fmla="*/ 126 h 485"/>
                  <a:gd name="T12" fmla="*/ 66 w 485"/>
                  <a:gd name="T13" fmla="*/ 132 h 485"/>
                  <a:gd name="T14" fmla="*/ 126 w 485"/>
                  <a:gd name="T15" fmla="*/ 132 h 485"/>
                  <a:gd name="T16" fmla="*/ 162 w 485"/>
                  <a:gd name="T17" fmla="*/ 162 h 485"/>
                  <a:gd name="T18" fmla="*/ 216 w 485"/>
                  <a:gd name="T19" fmla="*/ 204 h 485"/>
                  <a:gd name="T20" fmla="*/ 240 w 485"/>
                  <a:gd name="T21" fmla="*/ 312 h 485"/>
                  <a:gd name="T22" fmla="*/ 299 w 485"/>
                  <a:gd name="T23" fmla="*/ 371 h 485"/>
                  <a:gd name="T24" fmla="*/ 281 w 485"/>
                  <a:gd name="T25" fmla="*/ 437 h 485"/>
                  <a:gd name="T26" fmla="*/ 252 w 485"/>
                  <a:gd name="T27" fmla="*/ 425 h 485"/>
                  <a:gd name="T28" fmla="*/ 234 w 485"/>
                  <a:gd name="T29" fmla="*/ 437 h 485"/>
                  <a:gd name="T30" fmla="*/ 240 w 485"/>
                  <a:gd name="T31" fmla="*/ 461 h 485"/>
                  <a:gd name="T32" fmla="*/ 240 w 485"/>
                  <a:gd name="T33" fmla="*/ 479 h 485"/>
                  <a:gd name="T34" fmla="*/ 275 w 485"/>
                  <a:gd name="T35" fmla="*/ 467 h 485"/>
                  <a:gd name="T36" fmla="*/ 305 w 485"/>
                  <a:gd name="T37" fmla="*/ 461 h 485"/>
                  <a:gd name="T38" fmla="*/ 317 w 485"/>
                  <a:gd name="T39" fmla="*/ 425 h 485"/>
                  <a:gd name="T40" fmla="*/ 329 w 485"/>
                  <a:gd name="T41" fmla="*/ 359 h 485"/>
                  <a:gd name="T42" fmla="*/ 311 w 485"/>
                  <a:gd name="T43" fmla="*/ 318 h 485"/>
                  <a:gd name="T44" fmla="*/ 341 w 485"/>
                  <a:gd name="T45" fmla="*/ 318 h 485"/>
                  <a:gd name="T46" fmla="*/ 341 w 485"/>
                  <a:gd name="T47" fmla="*/ 276 h 485"/>
                  <a:gd name="T48" fmla="*/ 401 w 485"/>
                  <a:gd name="T49" fmla="*/ 294 h 485"/>
                  <a:gd name="T50" fmla="*/ 437 w 485"/>
                  <a:gd name="T51" fmla="*/ 252 h 485"/>
                  <a:gd name="T52" fmla="*/ 449 w 485"/>
                  <a:gd name="T53" fmla="*/ 210 h 485"/>
                  <a:gd name="T54" fmla="*/ 449 w 485"/>
                  <a:gd name="T55" fmla="*/ 186 h 485"/>
                  <a:gd name="T56" fmla="*/ 425 w 485"/>
                  <a:gd name="T57" fmla="*/ 204 h 485"/>
                  <a:gd name="T58" fmla="*/ 365 w 485"/>
                  <a:gd name="T59" fmla="*/ 108 h 485"/>
                  <a:gd name="T60" fmla="*/ 377 w 485"/>
                  <a:gd name="T61" fmla="*/ 36 h 485"/>
                  <a:gd name="T62" fmla="*/ 425 w 485"/>
                  <a:gd name="T63" fmla="*/ 36 h 485"/>
                  <a:gd name="T64" fmla="*/ 437 w 485"/>
                  <a:gd name="T65" fmla="*/ 72 h 485"/>
                  <a:gd name="T66" fmla="*/ 461 w 485"/>
                  <a:gd name="T67" fmla="*/ 48 h 485"/>
                  <a:gd name="T68" fmla="*/ 485 w 485"/>
                  <a:gd name="T69" fmla="*/ 0 h 485"/>
                  <a:gd name="T70" fmla="*/ 425 w 485"/>
                  <a:gd name="T71" fmla="*/ 6 h 485"/>
                  <a:gd name="T72" fmla="*/ 365 w 485"/>
                  <a:gd name="T73" fmla="*/ 18 h 485"/>
                  <a:gd name="T74" fmla="*/ 347 w 485"/>
                  <a:gd name="T75" fmla="*/ 102 h 485"/>
                  <a:gd name="T76" fmla="*/ 401 w 485"/>
                  <a:gd name="T77" fmla="*/ 198 h 485"/>
                  <a:gd name="T78" fmla="*/ 419 w 485"/>
                  <a:gd name="T79" fmla="*/ 252 h 485"/>
                  <a:gd name="T80" fmla="*/ 359 w 485"/>
                  <a:gd name="T81" fmla="*/ 264 h 485"/>
                  <a:gd name="T82" fmla="*/ 335 w 485"/>
                  <a:gd name="T83" fmla="*/ 216 h 485"/>
                  <a:gd name="T84" fmla="*/ 263 w 485"/>
                  <a:gd name="T85" fmla="*/ 150 h 485"/>
                  <a:gd name="T86" fmla="*/ 240 w 485"/>
                  <a:gd name="T87" fmla="*/ 120 h 485"/>
                  <a:gd name="T88" fmla="*/ 204 w 485"/>
                  <a:gd name="T89" fmla="*/ 102 h 485"/>
                  <a:gd name="T90" fmla="*/ 120 w 485"/>
                  <a:gd name="T91" fmla="*/ 96 h 485"/>
                  <a:gd name="T92" fmla="*/ 48 w 485"/>
                  <a:gd name="T93" fmla="*/ 48 h 4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5"/>
                  <a:gd name="T142" fmla="*/ 0 h 485"/>
                  <a:gd name="T143" fmla="*/ 485 w 485"/>
                  <a:gd name="T144" fmla="*/ 485 h 4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5" h="485">
                    <a:moveTo>
                      <a:pt x="48" y="48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78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54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54" y="138"/>
                    </a:lnTo>
                    <a:lnTo>
                      <a:pt x="66" y="138"/>
                    </a:lnTo>
                    <a:lnTo>
                      <a:pt x="66" y="132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6" y="132"/>
                    </a:lnTo>
                    <a:lnTo>
                      <a:pt x="138" y="132"/>
                    </a:lnTo>
                    <a:lnTo>
                      <a:pt x="150" y="150"/>
                    </a:lnTo>
                    <a:lnTo>
                      <a:pt x="162" y="162"/>
                    </a:lnTo>
                    <a:lnTo>
                      <a:pt x="186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28" y="216"/>
                    </a:lnTo>
                    <a:lnTo>
                      <a:pt x="228" y="264"/>
                    </a:lnTo>
                    <a:lnTo>
                      <a:pt x="240" y="312"/>
                    </a:lnTo>
                    <a:lnTo>
                      <a:pt x="275" y="341"/>
                    </a:lnTo>
                    <a:lnTo>
                      <a:pt x="293" y="353"/>
                    </a:lnTo>
                    <a:lnTo>
                      <a:pt x="299" y="371"/>
                    </a:lnTo>
                    <a:lnTo>
                      <a:pt x="299" y="395"/>
                    </a:lnTo>
                    <a:lnTo>
                      <a:pt x="287" y="431"/>
                    </a:lnTo>
                    <a:lnTo>
                      <a:pt x="281" y="437"/>
                    </a:lnTo>
                    <a:lnTo>
                      <a:pt x="281" y="431"/>
                    </a:lnTo>
                    <a:lnTo>
                      <a:pt x="269" y="419"/>
                    </a:lnTo>
                    <a:lnTo>
                      <a:pt x="252" y="425"/>
                    </a:lnTo>
                    <a:lnTo>
                      <a:pt x="252" y="443"/>
                    </a:lnTo>
                    <a:lnTo>
                      <a:pt x="240" y="437"/>
                    </a:lnTo>
                    <a:lnTo>
                      <a:pt x="234" y="437"/>
                    </a:lnTo>
                    <a:lnTo>
                      <a:pt x="228" y="443"/>
                    </a:lnTo>
                    <a:lnTo>
                      <a:pt x="234" y="455"/>
                    </a:lnTo>
                    <a:lnTo>
                      <a:pt x="240" y="461"/>
                    </a:lnTo>
                    <a:lnTo>
                      <a:pt x="234" y="467"/>
                    </a:lnTo>
                    <a:lnTo>
                      <a:pt x="234" y="473"/>
                    </a:lnTo>
                    <a:lnTo>
                      <a:pt x="240" y="479"/>
                    </a:lnTo>
                    <a:lnTo>
                      <a:pt x="252" y="485"/>
                    </a:lnTo>
                    <a:lnTo>
                      <a:pt x="257" y="479"/>
                    </a:lnTo>
                    <a:lnTo>
                      <a:pt x="275" y="467"/>
                    </a:lnTo>
                    <a:lnTo>
                      <a:pt x="275" y="461"/>
                    </a:lnTo>
                    <a:lnTo>
                      <a:pt x="281" y="455"/>
                    </a:lnTo>
                    <a:lnTo>
                      <a:pt x="305" y="461"/>
                    </a:lnTo>
                    <a:lnTo>
                      <a:pt x="311" y="455"/>
                    </a:lnTo>
                    <a:lnTo>
                      <a:pt x="317" y="443"/>
                    </a:lnTo>
                    <a:lnTo>
                      <a:pt x="317" y="425"/>
                    </a:lnTo>
                    <a:lnTo>
                      <a:pt x="353" y="371"/>
                    </a:lnTo>
                    <a:lnTo>
                      <a:pt x="353" y="359"/>
                    </a:lnTo>
                    <a:lnTo>
                      <a:pt x="329" y="359"/>
                    </a:lnTo>
                    <a:lnTo>
                      <a:pt x="317" y="341"/>
                    </a:lnTo>
                    <a:lnTo>
                      <a:pt x="311" y="323"/>
                    </a:lnTo>
                    <a:lnTo>
                      <a:pt x="311" y="318"/>
                    </a:lnTo>
                    <a:lnTo>
                      <a:pt x="323" y="323"/>
                    </a:lnTo>
                    <a:lnTo>
                      <a:pt x="335" y="323"/>
                    </a:lnTo>
                    <a:lnTo>
                      <a:pt x="341" y="318"/>
                    </a:lnTo>
                    <a:lnTo>
                      <a:pt x="329" y="306"/>
                    </a:lnTo>
                    <a:lnTo>
                      <a:pt x="329" y="288"/>
                    </a:lnTo>
                    <a:lnTo>
                      <a:pt x="341" y="276"/>
                    </a:lnTo>
                    <a:lnTo>
                      <a:pt x="365" y="288"/>
                    </a:lnTo>
                    <a:lnTo>
                      <a:pt x="383" y="294"/>
                    </a:lnTo>
                    <a:lnTo>
                      <a:pt x="401" y="294"/>
                    </a:lnTo>
                    <a:lnTo>
                      <a:pt x="419" y="288"/>
                    </a:lnTo>
                    <a:lnTo>
                      <a:pt x="431" y="276"/>
                    </a:lnTo>
                    <a:lnTo>
                      <a:pt x="437" y="252"/>
                    </a:lnTo>
                    <a:lnTo>
                      <a:pt x="443" y="234"/>
                    </a:lnTo>
                    <a:lnTo>
                      <a:pt x="443" y="222"/>
                    </a:lnTo>
                    <a:lnTo>
                      <a:pt x="449" y="210"/>
                    </a:lnTo>
                    <a:lnTo>
                      <a:pt x="467" y="192"/>
                    </a:lnTo>
                    <a:lnTo>
                      <a:pt x="461" y="192"/>
                    </a:lnTo>
                    <a:lnTo>
                      <a:pt x="449" y="186"/>
                    </a:lnTo>
                    <a:lnTo>
                      <a:pt x="431" y="192"/>
                    </a:lnTo>
                    <a:lnTo>
                      <a:pt x="431" y="198"/>
                    </a:lnTo>
                    <a:lnTo>
                      <a:pt x="425" y="204"/>
                    </a:lnTo>
                    <a:lnTo>
                      <a:pt x="413" y="186"/>
                    </a:lnTo>
                    <a:lnTo>
                      <a:pt x="395" y="162"/>
                    </a:lnTo>
                    <a:lnTo>
                      <a:pt x="365" y="108"/>
                    </a:lnTo>
                    <a:lnTo>
                      <a:pt x="359" y="84"/>
                    </a:lnTo>
                    <a:lnTo>
                      <a:pt x="365" y="54"/>
                    </a:lnTo>
                    <a:lnTo>
                      <a:pt x="377" y="36"/>
                    </a:lnTo>
                    <a:lnTo>
                      <a:pt x="383" y="30"/>
                    </a:lnTo>
                    <a:lnTo>
                      <a:pt x="413" y="30"/>
                    </a:lnTo>
                    <a:lnTo>
                      <a:pt x="425" y="36"/>
                    </a:lnTo>
                    <a:lnTo>
                      <a:pt x="431" y="54"/>
                    </a:lnTo>
                    <a:lnTo>
                      <a:pt x="431" y="72"/>
                    </a:lnTo>
                    <a:lnTo>
                      <a:pt x="437" y="72"/>
                    </a:lnTo>
                    <a:lnTo>
                      <a:pt x="443" y="66"/>
                    </a:lnTo>
                    <a:lnTo>
                      <a:pt x="455" y="60"/>
                    </a:lnTo>
                    <a:lnTo>
                      <a:pt x="461" y="48"/>
                    </a:lnTo>
                    <a:lnTo>
                      <a:pt x="461" y="42"/>
                    </a:lnTo>
                    <a:lnTo>
                      <a:pt x="485" y="30"/>
                    </a:lnTo>
                    <a:lnTo>
                      <a:pt x="485" y="0"/>
                    </a:lnTo>
                    <a:lnTo>
                      <a:pt x="479" y="6"/>
                    </a:lnTo>
                    <a:lnTo>
                      <a:pt x="461" y="18"/>
                    </a:lnTo>
                    <a:lnTo>
                      <a:pt x="425" y="6"/>
                    </a:lnTo>
                    <a:lnTo>
                      <a:pt x="407" y="6"/>
                    </a:lnTo>
                    <a:lnTo>
                      <a:pt x="383" y="12"/>
                    </a:lnTo>
                    <a:lnTo>
                      <a:pt x="365" y="18"/>
                    </a:lnTo>
                    <a:lnTo>
                      <a:pt x="353" y="30"/>
                    </a:lnTo>
                    <a:lnTo>
                      <a:pt x="341" y="66"/>
                    </a:lnTo>
                    <a:lnTo>
                      <a:pt x="347" y="102"/>
                    </a:lnTo>
                    <a:lnTo>
                      <a:pt x="371" y="162"/>
                    </a:lnTo>
                    <a:lnTo>
                      <a:pt x="389" y="186"/>
                    </a:lnTo>
                    <a:lnTo>
                      <a:pt x="401" y="198"/>
                    </a:lnTo>
                    <a:lnTo>
                      <a:pt x="413" y="216"/>
                    </a:lnTo>
                    <a:lnTo>
                      <a:pt x="419" y="228"/>
                    </a:lnTo>
                    <a:lnTo>
                      <a:pt x="419" y="252"/>
                    </a:lnTo>
                    <a:lnTo>
                      <a:pt x="407" y="270"/>
                    </a:lnTo>
                    <a:lnTo>
                      <a:pt x="395" y="276"/>
                    </a:lnTo>
                    <a:lnTo>
                      <a:pt x="359" y="264"/>
                    </a:lnTo>
                    <a:lnTo>
                      <a:pt x="353" y="252"/>
                    </a:lnTo>
                    <a:lnTo>
                      <a:pt x="347" y="234"/>
                    </a:lnTo>
                    <a:lnTo>
                      <a:pt x="335" y="216"/>
                    </a:lnTo>
                    <a:lnTo>
                      <a:pt x="311" y="204"/>
                    </a:lnTo>
                    <a:lnTo>
                      <a:pt x="275" y="168"/>
                    </a:lnTo>
                    <a:lnTo>
                      <a:pt x="263" y="150"/>
                    </a:lnTo>
                    <a:lnTo>
                      <a:pt x="257" y="126"/>
                    </a:lnTo>
                    <a:lnTo>
                      <a:pt x="252" y="126"/>
                    </a:lnTo>
                    <a:lnTo>
                      <a:pt x="240" y="120"/>
                    </a:lnTo>
                    <a:lnTo>
                      <a:pt x="222" y="114"/>
                    </a:lnTo>
                    <a:lnTo>
                      <a:pt x="210" y="102"/>
                    </a:lnTo>
                    <a:lnTo>
                      <a:pt x="204" y="102"/>
                    </a:lnTo>
                    <a:lnTo>
                      <a:pt x="198" y="108"/>
                    </a:lnTo>
                    <a:lnTo>
                      <a:pt x="168" y="108"/>
                    </a:lnTo>
                    <a:lnTo>
                      <a:pt x="120" y="96"/>
                    </a:lnTo>
                    <a:lnTo>
                      <a:pt x="84" y="78"/>
                    </a:lnTo>
                    <a:lnTo>
                      <a:pt x="60" y="54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Freeform 79"/>
              <p:cNvSpPr>
                <a:spLocks/>
              </p:cNvSpPr>
              <p:nvPr/>
            </p:nvSpPr>
            <p:spPr bwMode="auto">
              <a:xfrm>
                <a:off x="2989" y="3089"/>
                <a:ext cx="485" cy="485"/>
              </a:xfrm>
              <a:custGeom>
                <a:avLst/>
                <a:gdLst>
                  <a:gd name="T0" fmla="*/ 30 w 485"/>
                  <a:gd name="T1" fmla="*/ 24 h 485"/>
                  <a:gd name="T2" fmla="*/ 12 w 485"/>
                  <a:gd name="T3" fmla="*/ 42 h 485"/>
                  <a:gd name="T4" fmla="*/ 12 w 485"/>
                  <a:gd name="T5" fmla="*/ 60 h 485"/>
                  <a:gd name="T6" fmla="*/ 0 w 485"/>
                  <a:gd name="T7" fmla="*/ 78 h 485"/>
                  <a:gd name="T8" fmla="*/ 54 w 485"/>
                  <a:gd name="T9" fmla="*/ 96 h 485"/>
                  <a:gd name="T10" fmla="*/ 48 w 485"/>
                  <a:gd name="T11" fmla="*/ 126 h 485"/>
                  <a:gd name="T12" fmla="*/ 66 w 485"/>
                  <a:gd name="T13" fmla="*/ 132 h 485"/>
                  <a:gd name="T14" fmla="*/ 126 w 485"/>
                  <a:gd name="T15" fmla="*/ 132 h 485"/>
                  <a:gd name="T16" fmla="*/ 162 w 485"/>
                  <a:gd name="T17" fmla="*/ 162 h 485"/>
                  <a:gd name="T18" fmla="*/ 216 w 485"/>
                  <a:gd name="T19" fmla="*/ 204 h 485"/>
                  <a:gd name="T20" fmla="*/ 240 w 485"/>
                  <a:gd name="T21" fmla="*/ 312 h 485"/>
                  <a:gd name="T22" fmla="*/ 299 w 485"/>
                  <a:gd name="T23" fmla="*/ 371 h 485"/>
                  <a:gd name="T24" fmla="*/ 281 w 485"/>
                  <a:gd name="T25" fmla="*/ 437 h 485"/>
                  <a:gd name="T26" fmla="*/ 252 w 485"/>
                  <a:gd name="T27" fmla="*/ 425 h 485"/>
                  <a:gd name="T28" fmla="*/ 234 w 485"/>
                  <a:gd name="T29" fmla="*/ 437 h 485"/>
                  <a:gd name="T30" fmla="*/ 240 w 485"/>
                  <a:gd name="T31" fmla="*/ 461 h 485"/>
                  <a:gd name="T32" fmla="*/ 240 w 485"/>
                  <a:gd name="T33" fmla="*/ 479 h 485"/>
                  <a:gd name="T34" fmla="*/ 275 w 485"/>
                  <a:gd name="T35" fmla="*/ 467 h 485"/>
                  <a:gd name="T36" fmla="*/ 305 w 485"/>
                  <a:gd name="T37" fmla="*/ 461 h 485"/>
                  <a:gd name="T38" fmla="*/ 317 w 485"/>
                  <a:gd name="T39" fmla="*/ 425 h 485"/>
                  <a:gd name="T40" fmla="*/ 329 w 485"/>
                  <a:gd name="T41" fmla="*/ 359 h 485"/>
                  <a:gd name="T42" fmla="*/ 311 w 485"/>
                  <a:gd name="T43" fmla="*/ 318 h 485"/>
                  <a:gd name="T44" fmla="*/ 341 w 485"/>
                  <a:gd name="T45" fmla="*/ 318 h 485"/>
                  <a:gd name="T46" fmla="*/ 341 w 485"/>
                  <a:gd name="T47" fmla="*/ 276 h 485"/>
                  <a:gd name="T48" fmla="*/ 401 w 485"/>
                  <a:gd name="T49" fmla="*/ 294 h 485"/>
                  <a:gd name="T50" fmla="*/ 437 w 485"/>
                  <a:gd name="T51" fmla="*/ 252 h 485"/>
                  <a:gd name="T52" fmla="*/ 449 w 485"/>
                  <a:gd name="T53" fmla="*/ 210 h 485"/>
                  <a:gd name="T54" fmla="*/ 449 w 485"/>
                  <a:gd name="T55" fmla="*/ 186 h 485"/>
                  <a:gd name="T56" fmla="*/ 425 w 485"/>
                  <a:gd name="T57" fmla="*/ 204 h 485"/>
                  <a:gd name="T58" fmla="*/ 365 w 485"/>
                  <a:gd name="T59" fmla="*/ 108 h 485"/>
                  <a:gd name="T60" fmla="*/ 377 w 485"/>
                  <a:gd name="T61" fmla="*/ 36 h 485"/>
                  <a:gd name="T62" fmla="*/ 425 w 485"/>
                  <a:gd name="T63" fmla="*/ 36 h 485"/>
                  <a:gd name="T64" fmla="*/ 437 w 485"/>
                  <a:gd name="T65" fmla="*/ 72 h 485"/>
                  <a:gd name="T66" fmla="*/ 461 w 485"/>
                  <a:gd name="T67" fmla="*/ 48 h 485"/>
                  <a:gd name="T68" fmla="*/ 485 w 485"/>
                  <a:gd name="T69" fmla="*/ 0 h 485"/>
                  <a:gd name="T70" fmla="*/ 425 w 485"/>
                  <a:gd name="T71" fmla="*/ 6 h 485"/>
                  <a:gd name="T72" fmla="*/ 365 w 485"/>
                  <a:gd name="T73" fmla="*/ 18 h 485"/>
                  <a:gd name="T74" fmla="*/ 347 w 485"/>
                  <a:gd name="T75" fmla="*/ 102 h 485"/>
                  <a:gd name="T76" fmla="*/ 401 w 485"/>
                  <a:gd name="T77" fmla="*/ 198 h 485"/>
                  <a:gd name="T78" fmla="*/ 419 w 485"/>
                  <a:gd name="T79" fmla="*/ 252 h 485"/>
                  <a:gd name="T80" fmla="*/ 359 w 485"/>
                  <a:gd name="T81" fmla="*/ 264 h 485"/>
                  <a:gd name="T82" fmla="*/ 335 w 485"/>
                  <a:gd name="T83" fmla="*/ 216 h 485"/>
                  <a:gd name="T84" fmla="*/ 263 w 485"/>
                  <a:gd name="T85" fmla="*/ 150 h 485"/>
                  <a:gd name="T86" fmla="*/ 240 w 485"/>
                  <a:gd name="T87" fmla="*/ 120 h 485"/>
                  <a:gd name="T88" fmla="*/ 204 w 485"/>
                  <a:gd name="T89" fmla="*/ 102 h 485"/>
                  <a:gd name="T90" fmla="*/ 120 w 485"/>
                  <a:gd name="T91" fmla="*/ 96 h 485"/>
                  <a:gd name="T92" fmla="*/ 48 w 485"/>
                  <a:gd name="T93" fmla="*/ 48 h 4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5"/>
                  <a:gd name="T142" fmla="*/ 0 h 485"/>
                  <a:gd name="T143" fmla="*/ 485 w 485"/>
                  <a:gd name="T144" fmla="*/ 485 h 4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5" h="485">
                    <a:moveTo>
                      <a:pt x="48" y="48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78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54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54" y="138"/>
                    </a:lnTo>
                    <a:lnTo>
                      <a:pt x="66" y="138"/>
                    </a:lnTo>
                    <a:lnTo>
                      <a:pt x="66" y="132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6" y="132"/>
                    </a:lnTo>
                    <a:lnTo>
                      <a:pt x="138" y="132"/>
                    </a:lnTo>
                    <a:lnTo>
                      <a:pt x="150" y="150"/>
                    </a:lnTo>
                    <a:lnTo>
                      <a:pt x="162" y="162"/>
                    </a:lnTo>
                    <a:lnTo>
                      <a:pt x="186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28" y="216"/>
                    </a:lnTo>
                    <a:lnTo>
                      <a:pt x="228" y="264"/>
                    </a:lnTo>
                    <a:lnTo>
                      <a:pt x="240" y="312"/>
                    </a:lnTo>
                    <a:lnTo>
                      <a:pt x="275" y="341"/>
                    </a:lnTo>
                    <a:lnTo>
                      <a:pt x="293" y="353"/>
                    </a:lnTo>
                    <a:lnTo>
                      <a:pt x="299" y="371"/>
                    </a:lnTo>
                    <a:lnTo>
                      <a:pt x="299" y="395"/>
                    </a:lnTo>
                    <a:lnTo>
                      <a:pt x="287" y="431"/>
                    </a:lnTo>
                    <a:lnTo>
                      <a:pt x="281" y="437"/>
                    </a:lnTo>
                    <a:lnTo>
                      <a:pt x="281" y="431"/>
                    </a:lnTo>
                    <a:lnTo>
                      <a:pt x="269" y="419"/>
                    </a:lnTo>
                    <a:lnTo>
                      <a:pt x="252" y="425"/>
                    </a:lnTo>
                    <a:lnTo>
                      <a:pt x="252" y="443"/>
                    </a:lnTo>
                    <a:lnTo>
                      <a:pt x="240" y="437"/>
                    </a:lnTo>
                    <a:lnTo>
                      <a:pt x="234" y="437"/>
                    </a:lnTo>
                    <a:lnTo>
                      <a:pt x="228" y="443"/>
                    </a:lnTo>
                    <a:lnTo>
                      <a:pt x="234" y="455"/>
                    </a:lnTo>
                    <a:lnTo>
                      <a:pt x="240" y="461"/>
                    </a:lnTo>
                    <a:lnTo>
                      <a:pt x="234" y="467"/>
                    </a:lnTo>
                    <a:lnTo>
                      <a:pt x="234" y="473"/>
                    </a:lnTo>
                    <a:lnTo>
                      <a:pt x="240" y="479"/>
                    </a:lnTo>
                    <a:lnTo>
                      <a:pt x="252" y="485"/>
                    </a:lnTo>
                    <a:lnTo>
                      <a:pt x="257" y="479"/>
                    </a:lnTo>
                    <a:lnTo>
                      <a:pt x="275" y="467"/>
                    </a:lnTo>
                    <a:lnTo>
                      <a:pt x="275" y="461"/>
                    </a:lnTo>
                    <a:lnTo>
                      <a:pt x="281" y="455"/>
                    </a:lnTo>
                    <a:lnTo>
                      <a:pt x="305" y="461"/>
                    </a:lnTo>
                    <a:lnTo>
                      <a:pt x="311" y="455"/>
                    </a:lnTo>
                    <a:lnTo>
                      <a:pt x="317" y="443"/>
                    </a:lnTo>
                    <a:lnTo>
                      <a:pt x="317" y="425"/>
                    </a:lnTo>
                    <a:lnTo>
                      <a:pt x="353" y="371"/>
                    </a:lnTo>
                    <a:lnTo>
                      <a:pt x="353" y="359"/>
                    </a:lnTo>
                    <a:lnTo>
                      <a:pt x="329" y="359"/>
                    </a:lnTo>
                    <a:lnTo>
                      <a:pt x="317" y="341"/>
                    </a:lnTo>
                    <a:lnTo>
                      <a:pt x="311" y="323"/>
                    </a:lnTo>
                    <a:lnTo>
                      <a:pt x="311" y="318"/>
                    </a:lnTo>
                    <a:lnTo>
                      <a:pt x="323" y="323"/>
                    </a:lnTo>
                    <a:lnTo>
                      <a:pt x="335" y="323"/>
                    </a:lnTo>
                    <a:lnTo>
                      <a:pt x="341" y="318"/>
                    </a:lnTo>
                    <a:lnTo>
                      <a:pt x="329" y="306"/>
                    </a:lnTo>
                    <a:lnTo>
                      <a:pt x="329" y="288"/>
                    </a:lnTo>
                    <a:lnTo>
                      <a:pt x="341" y="276"/>
                    </a:lnTo>
                    <a:lnTo>
                      <a:pt x="365" y="288"/>
                    </a:lnTo>
                    <a:lnTo>
                      <a:pt x="383" y="294"/>
                    </a:lnTo>
                    <a:lnTo>
                      <a:pt x="401" y="294"/>
                    </a:lnTo>
                    <a:lnTo>
                      <a:pt x="419" y="288"/>
                    </a:lnTo>
                    <a:lnTo>
                      <a:pt x="431" y="276"/>
                    </a:lnTo>
                    <a:lnTo>
                      <a:pt x="437" y="252"/>
                    </a:lnTo>
                    <a:lnTo>
                      <a:pt x="443" y="234"/>
                    </a:lnTo>
                    <a:lnTo>
                      <a:pt x="443" y="222"/>
                    </a:lnTo>
                    <a:lnTo>
                      <a:pt x="449" y="210"/>
                    </a:lnTo>
                    <a:lnTo>
                      <a:pt x="467" y="192"/>
                    </a:lnTo>
                    <a:lnTo>
                      <a:pt x="461" y="192"/>
                    </a:lnTo>
                    <a:lnTo>
                      <a:pt x="449" y="186"/>
                    </a:lnTo>
                    <a:lnTo>
                      <a:pt x="431" y="192"/>
                    </a:lnTo>
                    <a:lnTo>
                      <a:pt x="431" y="198"/>
                    </a:lnTo>
                    <a:lnTo>
                      <a:pt x="425" y="204"/>
                    </a:lnTo>
                    <a:lnTo>
                      <a:pt x="413" y="186"/>
                    </a:lnTo>
                    <a:lnTo>
                      <a:pt x="395" y="162"/>
                    </a:lnTo>
                    <a:lnTo>
                      <a:pt x="365" y="108"/>
                    </a:lnTo>
                    <a:lnTo>
                      <a:pt x="359" y="84"/>
                    </a:lnTo>
                    <a:lnTo>
                      <a:pt x="365" y="54"/>
                    </a:lnTo>
                    <a:lnTo>
                      <a:pt x="377" y="36"/>
                    </a:lnTo>
                    <a:lnTo>
                      <a:pt x="383" y="30"/>
                    </a:lnTo>
                    <a:lnTo>
                      <a:pt x="413" y="30"/>
                    </a:lnTo>
                    <a:lnTo>
                      <a:pt x="425" y="36"/>
                    </a:lnTo>
                    <a:lnTo>
                      <a:pt x="431" y="54"/>
                    </a:lnTo>
                    <a:lnTo>
                      <a:pt x="431" y="72"/>
                    </a:lnTo>
                    <a:lnTo>
                      <a:pt x="437" y="72"/>
                    </a:lnTo>
                    <a:lnTo>
                      <a:pt x="443" y="66"/>
                    </a:lnTo>
                    <a:lnTo>
                      <a:pt x="455" y="60"/>
                    </a:lnTo>
                    <a:lnTo>
                      <a:pt x="461" y="48"/>
                    </a:lnTo>
                    <a:lnTo>
                      <a:pt x="461" y="42"/>
                    </a:lnTo>
                    <a:lnTo>
                      <a:pt x="485" y="30"/>
                    </a:lnTo>
                    <a:lnTo>
                      <a:pt x="485" y="0"/>
                    </a:lnTo>
                    <a:lnTo>
                      <a:pt x="479" y="6"/>
                    </a:lnTo>
                    <a:lnTo>
                      <a:pt x="461" y="18"/>
                    </a:lnTo>
                    <a:lnTo>
                      <a:pt x="425" y="6"/>
                    </a:lnTo>
                    <a:lnTo>
                      <a:pt x="407" y="6"/>
                    </a:lnTo>
                    <a:lnTo>
                      <a:pt x="383" y="12"/>
                    </a:lnTo>
                    <a:lnTo>
                      <a:pt x="365" y="18"/>
                    </a:lnTo>
                    <a:lnTo>
                      <a:pt x="353" y="30"/>
                    </a:lnTo>
                    <a:lnTo>
                      <a:pt x="341" y="66"/>
                    </a:lnTo>
                    <a:lnTo>
                      <a:pt x="347" y="102"/>
                    </a:lnTo>
                    <a:lnTo>
                      <a:pt x="371" y="162"/>
                    </a:lnTo>
                    <a:lnTo>
                      <a:pt x="389" y="186"/>
                    </a:lnTo>
                    <a:lnTo>
                      <a:pt x="401" y="198"/>
                    </a:lnTo>
                    <a:lnTo>
                      <a:pt x="413" y="216"/>
                    </a:lnTo>
                    <a:lnTo>
                      <a:pt x="419" y="228"/>
                    </a:lnTo>
                    <a:lnTo>
                      <a:pt x="419" y="252"/>
                    </a:lnTo>
                    <a:lnTo>
                      <a:pt x="407" y="270"/>
                    </a:lnTo>
                    <a:lnTo>
                      <a:pt x="395" y="276"/>
                    </a:lnTo>
                    <a:lnTo>
                      <a:pt x="359" y="264"/>
                    </a:lnTo>
                    <a:lnTo>
                      <a:pt x="353" y="252"/>
                    </a:lnTo>
                    <a:lnTo>
                      <a:pt x="347" y="234"/>
                    </a:lnTo>
                    <a:lnTo>
                      <a:pt x="335" y="216"/>
                    </a:lnTo>
                    <a:lnTo>
                      <a:pt x="311" y="204"/>
                    </a:lnTo>
                    <a:lnTo>
                      <a:pt x="275" y="168"/>
                    </a:lnTo>
                    <a:lnTo>
                      <a:pt x="263" y="150"/>
                    </a:lnTo>
                    <a:lnTo>
                      <a:pt x="257" y="126"/>
                    </a:lnTo>
                    <a:lnTo>
                      <a:pt x="252" y="126"/>
                    </a:lnTo>
                    <a:lnTo>
                      <a:pt x="240" y="120"/>
                    </a:lnTo>
                    <a:lnTo>
                      <a:pt x="222" y="114"/>
                    </a:lnTo>
                    <a:lnTo>
                      <a:pt x="210" y="102"/>
                    </a:lnTo>
                    <a:lnTo>
                      <a:pt x="204" y="102"/>
                    </a:lnTo>
                    <a:lnTo>
                      <a:pt x="198" y="108"/>
                    </a:lnTo>
                    <a:lnTo>
                      <a:pt x="168" y="108"/>
                    </a:lnTo>
                    <a:lnTo>
                      <a:pt x="120" y="96"/>
                    </a:lnTo>
                    <a:lnTo>
                      <a:pt x="84" y="78"/>
                    </a:lnTo>
                    <a:lnTo>
                      <a:pt x="60" y="54"/>
                    </a:lnTo>
                    <a:lnTo>
                      <a:pt x="48" y="4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Freeform 80"/>
              <p:cNvSpPr>
                <a:spLocks/>
              </p:cNvSpPr>
              <p:nvPr/>
            </p:nvSpPr>
            <p:spPr bwMode="auto">
              <a:xfrm>
                <a:off x="3043" y="2963"/>
                <a:ext cx="84" cy="120"/>
              </a:xfrm>
              <a:custGeom>
                <a:avLst/>
                <a:gdLst>
                  <a:gd name="T0" fmla="*/ 60 w 84"/>
                  <a:gd name="T1" fmla="*/ 114 h 120"/>
                  <a:gd name="T2" fmla="*/ 48 w 84"/>
                  <a:gd name="T3" fmla="*/ 108 h 120"/>
                  <a:gd name="T4" fmla="*/ 30 w 84"/>
                  <a:gd name="T5" fmla="*/ 108 h 120"/>
                  <a:gd name="T6" fmla="*/ 30 w 84"/>
                  <a:gd name="T7" fmla="*/ 120 h 120"/>
                  <a:gd name="T8" fmla="*/ 24 w 84"/>
                  <a:gd name="T9" fmla="*/ 114 h 120"/>
                  <a:gd name="T10" fmla="*/ 24 w 84"/>
                  <a:gd name="T11" fmla="*/ 102 h 120"/>
                  <a:gd name="T12" fmla="*/ 36 w 84"/>
                  <a:gd name="T13" fmla="*/ 90 h 120"/>
                  <a:gd name="T14" fmla="*/ 36 w 84"/>
                  <a:gd name="T15" fmla="*/ 78 h 120"/>
                  <a:gd name="T16" fmla="*/ 24 w 84"/>
                  <a:gd name="T17" fmla="*/ 54 h 120"/>
                  <a:gd name="T18" fmla="*/ 12 w 84"/>
                  <a:gd name="T19" fmla="*/ 42 h 120"/>
                  <a:gd name="T20" fmla="*/ 0 w 84"/>
                  <a:gd name="T21" fmla="*/ 42 h 120"/>
                  <a:gd name="T22" fmla="*/ 0 w 84"/>
                  <a:gd name="T23" fmla="*/ 36 h 120"/>
                  <a:gd name="T24" fmla="*/ 6 w 84"/>
                  <a:gd name="T25" fmla="*/ 30 h 120"/>
                  <a:gd name="T26" fmla="*/ 12 w 84"/>
                  <a:gd name="T27" fmla="*/ 30 h 120"/>
                  <a:gd name="T28" fmla="*/ 6 w 84"/>
                  <a:gd name="T29" fmla="*/ 24 h 120"/>
                  <a:gd name="T30" fmla="*/ 6 w 84"/>
                  <a:gd name="T31" fmla="*/ 12 h 120"/>
                  <a:gd name="T32" fmla="*/ 24 w 84"/>
                  <a:gd name="T33" fmla="*/ 12 h 120"/>
                  <a:gd name="T34" fmla="*/ 24 w 84"/>
                  <a:gd name="T35" fmla="*/ 0 h 120"/>
                  <a:gd name="T36" fmla="*/ 48 w 84"/>
                  <a:gd name="T37" fmla="*/ 0 h 120"/>
                  <a:gd name="T38" fmla="*/ 48 w 84"/>
                  <a:gd name="T39" fmla="*/ 12 h 120"/>
                  <a:gd name="T40" fmla="*/ 54 w 84"/>
                  <a:gd name="T41" fmla="*/ 30 h 120"/>
                  <a:gd name="T42" fmla="*/ 54 w 84"/>
                  <a:gd name="T43" fmla="*/ 48 h 120"/>
                  <a:gd name="T44" fmla="*/ 60 w 84"/>
                  <a:gd name="T45" fmla="*/ 60 h 120"/>
                  <a:gd name="T46" fmla="*/ 84 w 84"/>
                  <a:gd name="T47" fmla="*/ 84 h 120"/>
                  <a:gd name="T48" fmla="*/ 78 w 84"/>
                  <a:gd name="T49" fmla="*/ 90 h 120"/>
                  <a:gd name="T50" fmla="*/ 66 w 84"/>
                  <a:gd name="T51" fmla="*/ 108 h 120"/>
                  <a:gd name="T52" fmla="*/ 60 w 84"/>
                  <a:gd name="T53" fmla="*/ 114 h 1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4"/>
                  <a:gd name="T82" fmla="*/ 0 h 120"/>
                  <a:gd name="T83" fmla="*/ 84 w 84"/>
                  <a:gd name="T84" fmla="*/ 120 h 1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4" h="120">
                    <a:moveTo>
                      <a:pt x="60" y="114"/>
                    </a:moveTo>
                    <a:lnTo>
                      <a:pt x="48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24" y="114"/>
                    </a:lnTo>
                    <a:lnTo>
                      <a:pt x="24" y="102"/>
                    </a:lnTo>
                    <a:lnTo>
                      <a:pt x="36" y="90"/>
                    </a:lnTo>
                    <a:lnTo>
                      <a:pt x="36" y="78"/>
                    </a:lnTo>
                    <a:lnTo>
                      <a:pt x="24" y="54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54" y="30"/>
                    </a:lnTo>
                    <a:lnTo>
                      <a:pt x="54" y="48"/>
                    </a:lnTo>
                    <a:lnTo>
                      <a:pt x="60" y="60"/>
                    </a:lnTo>
                    <a:lnTo>
                      <a:pt x="84" y="84"/>
                    </a:lnTo>
                    <a:lnTo>
                      <a:pt x="78" y="90"/>
                    </a:lnTo>
                    <a:lnTo>
                      <a:pt x="66" y="108"/>
                    </a:lnTo>
                    <a:lnTo>
                      <a:pt x="60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Freeform 81"/>
              <p:cNvSpPr>
                <a:spLocks/>
              </p:cNvSpPr>
              <p:nvPr/>
            </p:nvSpPr>
            <p:spPr bwMode="auto">
              <a:xfrm>
                <a:off x="3019" y="3317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30 w 36"/>
                  <a:gd name="T3" fmla="*/ 12 h 18"/>
                  <a:gd name="T4" fmla="*/ 24 w 36"/>
                  <a:gd name="T5" fmla="*/ 18 h 18"/>
                  <a:gd name="T6" fmla="*/ 24 w 36"/>
                  <a:gd name="T7" fmla="*/ 6 h 18"/>
                  <a:gd name="T8" fmla="*/ 18 w 36"/>
                  <a:gd name="T9" fmla="*/ 0 h 18"/>
                  <a:gd name="T10" fmla="*/ 0 w 36"/>
                  <a:gd name="T11" fmla="*/ 6 h 18"/>
                  <a:gd name="T12" fmla="*/ 6 w 36"/>
                  <a:gd name="T13" fmla="*/ 0 h 18"/>
                  <a:gd name="T14" fmla="*/ 30 w 36"/>
                  <a:gd name="T15" fmla="*/ 0 h 18"/>
                  <a:gd name="T16" fmla="*/ 36 w 3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8"/>
                  <a:gd name="T29" fmla="*/ 36 w 3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8">
                    <a:moveTo>
                      <a:pt x="36" y="12"/>
                    </a:moveTo>
                    <a:lnTo>
                      <a:pt x="30" y="12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Freeform 82"/>
              <p:cNvSpPr>
                <a:spLocks/>
              </p:cNvSpPr>
              <p:nvPr/>
            </p:nvSpPr>
            <p:spPr bwMode="auto">
              <a:xfrm>
                <a:off x="2995" y="3335"/>
                <a:ext cx="36" cy="24"/>
              </a:xfrm>
              <a:custGeom>
                <a:avLst/>
                <a:gdLst>
                  <a:gd name="T0" fmla="*/ 36 w 36"/>
                  <a:gd name="T1" fmla="*/ 12 h 24"/>
                  <a:gd name="T2" fmla="*/ 30 w 36"/>
                  <a:gd name="T3" fmla="*/ 18 h 24"/>
                  <a:gd name="T4" fmla="*/ 30 w 36"/>
                  <a:gd name="T5" fmla="*/ 24 h 24"/>
                  <a:gd name="T6" fmla="*/ 18 w 36"/>
                  <a:gd name="T7" fmla="*/ 18 h 24"/>
                  <a:gd name="T8" fmla="*/ 12 w 36"/>
                  <a:gd name="T9" fmla="*/ 12 h 24"/>
                  <a:gd name="T10" fmla="*/ 0 w 36"/>
                  <a:gd name="T11" fmla="*/ 18 h 24"/>
                  <a:gd name="T12" fmla="*/ 0 w 36"/>
                  <a:gd name="T13" fmla="*/ 12 h 24"/>
                  <a:gd name="T14" fmla="*/ 6 w 36"/>
                  <a:gd name="T15" fmla="*/ 6 h 24"/>
                  <a:gd name="T16" fmla="*/ 18 w 36"/>
                  <a:gd name="T17" fmla="*/ 0 h 24"/>
                  <a:gd name="T18" fmla="*/ 24 w 36"/>
                  <a:gd name="T19" fmla="*/ 6 h 24"/>
                  <a:gd name="T20" fmla="*/ 36 w 36"/>
                  <a:gd name="T21" fmla="*/ 1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4"/>
                  <a:gd name="T35" fmla="*/ 36 w 36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4">
                    <a:moveTo>
                      <a:pt x="36" y="12"/>
                    </a:moveTo>
                    <a:lnTo>
                      <a:pt x="30" y="18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Freeform 83"/>
              <p:cNvSpPr>
                <a:spLocks/>
              </p:cNvSpPr>
              <p:nvPr/>
            </p:nvSpPr>
            <p:spPr bwMode="auto">
              <a:xfrm>
                <a:off x="3001" y="3377"/>
                <a:ext cx="36" cy="24"/>
              </a:xfrm>
              <a:custGeom>
                <a:avLst/>
                <a:gdLst>
                  <a:gd name="T0" fmla="*/ 24 w 36"/>
                  <a:gd name="T1" fmla="*/ 0 h 24"/>
                  <a:gd name="T2" fmla="*/ 24 w 36"/>
                  <a:gd name="T3" fmla="*/ 6 h 24"/>
                  <a:gd name="T4" fmla="*/ 36 w 36"/>
                  <a:gd name="T5" fmla="*/ 12 h 24"/>
                  <a:gd name="T6" fmla="*/ 6 w 36"/>
                  <a:gd name="T7" fmla="*/ 12 h 24"/>
                  <a:gd name="T8" fmla="*/ 0 w 36"/>
                  <a:gd name="T9" fmla="*/ 24 h 24"/>
                  <a:gd name="T10" fmla="*/ 0 w 36"/>
                  <a:gd name="T11" fmla="*/ 18 h 24"/>
                  <a:gd name="T12" fmla="*/ 6 w 36"/>
                  <a:gd name="T13" fmla="*/ 12 h 24"/>
                  <a:gd name="T14" fmla="*/ 12 w 36"/>
                  <a:gd name="T15" fmla="*/ 0 h 24"/>
                  <a:gd name="T16" fmla="*/ 24 w 36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4"/>
                  <a:gd name="T29" fmla="*/ 36 w 3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4">
                    <a:moveTo>
                      <a:pt x="24" y="0"/>
                    </a:moveTo>
                    <a:lnTo>
                      <a:pt x="24" y="6"/>
                    </a:lnTo>
                    <a:lnTo>
                      <a:pt x="36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Freeform 84"/>
              <p:cNvSpPr>
                <a:spLocks/>
              </p:cNvSpPr>
              <p:nvPr/>
            </p:nvSpPr>
            <p:spPr bwMode="auto">
              <a:xfrm>
                <a:off x="2977" y="3095"/>
                <a:ext cx="36" cy="24"/>
              </a:xfrm>
              <a:custGeom>
                <a:avLst/>
                <a:gdLst>
                  <a:gd name="T0" fmla="*/ 36 w 36"/>
                  <a:gd name="T1" fmla="*/ 18 h 24"/>
                  <a:gd name="T2" fmla="*/ 30 w 36"/>
                  <a:gd name="T3" fmla="*/ 18 h 24"/>
                  <a:gd name="T4" fmla="*/ 24 w 36"/>
                  <a:gd name="T5" fmla="*/ 24 h 24"/>
                  <a:gd name="T6" fmla="*/ 24 w 36"/>
                  <a:gd name="T7" fmla="*/ 12 h 24"/>
                  <a:gd name="T8" fmla="*/ 12 w 36"/>
                  <a:gd name="T9" fmla="*/ 6 h 24"/>
                  <a:gd name="T10" fmla="*/ 0 w 36"/>
                  <a:gd name="T11" fmla="*/ 6 h 24"/>
                  <a:gd name="T12" fmla="*/ 6 w 36"/>
                  <a:gd name="T13" fmla="*/ 6 h 24"/>
                  <a:gd name="T14" fmla="*/ 18 w 36"/>
                  <a:gd name="T15" fmla="*/ 0 h 24"/>
                  <a:gd name="T16" fmla="*/ 30 w 36"/>
                  <a:gd name="T17" fmla="*/ 6 h 24"/>
                  <a:gd name="T18" fmla="*/ 36 w 36"/>
                  <a:gd name="T19" fmla="*/ 1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4"/>
                  <a:gd name="T32" fmla="*/ 36 w 3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4">
                    <a:moveTo>
                      <a:pt x="36" y="18"/>
                    </a:moveTo>
                    <a:lnTo>
                      <a:pt x="30" y="18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Freeform 85"/>
              <p:cNvSpPr>
                <a:spLocks/>
              </p:cNvSpPr>
              <p:nvPr/>
            </p:nvSpPr>
            <p:spPr bwMode="auto">
              <a:xfrm>
                <a:off x="2965" y="312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24 w 30"/>
                  <a:gd name="T3" fmla="*/ 6 h 18"/>
                  <a:gd name="T4" fmla="*/ 24 w 30"/>
                  <a:gd name="T5" fmla="*/ 18 h 18"/>
                  <a:gd name="T6" fmla="*/ 24 w 30"/>
                  <a:gd name="T7" fmla="*/ 12 h 18"/>
                  <a:gd name="T8" fmla="*/ 18 w 30"/>
                  <a:gd name="T9" fmla="*/ 6 h 18"/>
                  <a:gd name="T10" fmla="*/ 6 w 30"/>
                  <a:gd name="T11" fmla="*/ 6 h 18"/>
                  <a:gd name="T12" fmla="*/ 0 w 30"/>
                  <a:gd name="T13" fmla="*/ 12 h 18"/>
                  <a:gd name="T14" fmla="*/ 0 w 30"/>
                  <a:gd name="T15" fmla="*/ 6 h 18"/>
                  <a:gd name="T16" fmla="*/ 6 w 30"/>
                  <a:gd name="T17" fmla="*/ 0 h 18"/>
                  <a:gd name="T18" fmla="*/ 18 w 30"/>
                  <a:gd name="T19" fmla="*/ 0 h 18"/>
                  <a:gd name="T20" fmla="*/ 30 w 30"/>
                  <a:gd name="T21" fmla="*/ 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18"/>
                  <a:gd name="T35" fmla="*/ 30 w 30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18">
                    <a:moveTo>
                      <a:pt x="30" y="6"/>
                    </a:moveTo>
                    <a:lnTo>
                      <a:pt x="24" y="6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Freeform 86"/>
              <p:cNvSpPr>
                <a:spLocks/>
              </p:cNvSpPr>
              <p:nvPr/>
            </p:nvSpPr>
            <p:spPr bwMode="auto">
              <a:xfrm>
                <a:off x="2959" y="3155"/>
                <a:ext cx="36" cy="18"/>
              </a:xfrm>
              <a:custGeom>
                <a:avLst/>
                <a:gdLst>
                  <a:gd name="T0" fmla="*/ 30 w 36"/>
                  <a:gd name="T1" fmla="*/ 0 h 18"/>
                  <a:gd name="T2" fmla="*/ 30 w 36"/>
                  <a:gd name="T3" fmla="*/ 6 h 18"/>
                  <a:gd name="T4" fmla="*/ 36 w 36"/>
                  <a:gd name="T5" fmla="*/ 12 h 18"/>
                  <a:gd name="T6" fmla="*/ 30 w 36"/>
                  <a:gd name="T7" fmla="*/ 12 h 18"/>
                  <a:gd name="T8" fmla="*/ 18 w 36"/>
                  <a:gd name="T9" fmla="*/ 6 h 18"/>
                  <a:gd name="T10" fmla="*/ 6 w 36"/>
                  <a:gd name="T11" fmla="*/ 12 h 18"/>
                  <a:gd name="T12" fmla="*/ 0 w 36"/>
                  <a:gd name="T13" fmla="*/ 18 h 18"/>
                  <a:gd name="T14" fmla="*/ 0 w 36"/>
                  <a:gd name="T15" fmla="*/ 12 h 18"/>
                  <a:gd name="T16" fmla="*/ 6 w 36"/>
                  <a:gd name="T17" fmla="*/ 6 h 18"/>
                  <a:gd name="T18" fmla="*/ 18 w 36"/>
                  <a:gd name="T19" fmla="*/ 0 h 18"/>
                  <a:gd name="T20" fmla="*/ 30 w 36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18"/>
                  <a:gd name="T35" fmla="*/ 36 w 36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18">
                    <a:moveTo>
                      <a:pt x="30" y="0"/>
                    </a:moveTo>
                    <a:lnTo>
                      <a:pt x="30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Freeform 87"/>
              <p:cNvSpPr>
                <a:spLocks/>
              </p:cNvSpPr>
              <p:nvPr/>
            </p:nvSpPr>
            <p:spPr bwMode="auto">
              <a:xfrm>
                <a:off x="3043" y="2945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30 w 36"/>
                  <a:gd name="T3" fmla="*/ 12 h 18"/>
                  <a:gd name="T4" fmla="*/ 24 w 36"/>
                  <a:gd name="T5" fmla="*/ 18 h 18"/>
                  <a:gd name="T6" fmla="*/ 24 w 36"/>
                  <a:gd name="T7" fmla="*/ 6 h 18"/>
                  <a:gd name="T8" fmla="*/ 12 w 36"/>
                  <a:gd name="T9" fmla="*/ 0 h 18"/>
                  <a:gd name="T10" fmla="*/ 0 w 36"/>
                  <a:gd name="T11" fmla="*/ 6 h 18"/>
                  <a:gd name="T12" fmla="*/ 6 w 36"/>
                  <a:gd name="T13" fmla="*/ 0 h 18"/>
                  <a:gd name="T14" fmla="*/ 24 w 36"/>
                  <a:gd name="T15" fmla="*/ 0 h 18"/>
                  <a:gd name="T16" fmla="*/ 36 w 3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8"/>
                  <a:gd name="T29" fmla="*/ 36 w 3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8">
                    <a:moveTo>
                      <a:pt x="36" y="12"/>
                    </a:moveTo>
                    <a:lnTo>
                      <a:pt x="30" y="12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Freeform 88"/>
              <p:cNvSpPr>
                <a:spLocks/>
              </p:cNvSpPr>
              <p:nvPr/>
            </p:nvSpPr>
            <p:spPr bwMode="auto">
              <a:xfrm>
                <a:off x="3019" y="2963"/>
                <a:ext cx="36" cy="24"/>
              </a:xfrm>
              <a:custGeom>
                <a:avLst/>
                <a:gdLst>
                  <a:gd name="T0" fmla="*/ 36 w 36"/>
                  <a:gd name="T1" fmla="*/ 6 h 24"/>
                  <a:gd name="T2" fmla="*/ 30 w 36"/>
                  <a:gd name="T3" fmla="*/ 12 h 24"/>
                  <a:gd name="T4" fmla="*/ 30 w 36"/>
                  <a:gd name="T5" fmla="*/ 24 h 24"/>
                  <a:gd name="T6" fmla="*/ 30 w 36"/>
                  <a:gd name="T7" fmla="*/ 18 h 24"/>
                  <a:gd name="T8" fmla="*/ 24 w 36"/>
                  <a:gd name="T9" fmla="*/ 12 h 24"/>
                  <a:gd name="T10" fmla="*/ 12 w 36"/>
                  <a:gd name="T11" fmla="*/ 6 h 24"/>
                  <a:gd name="T12" fmla="*/ 0 w 36"/>
                  <a:gd name="T13" fmla="*/ 12 h 24"/>
                  <a:gd name="T14" fmla="*/ 0 w 36"/>
                  <a:gd name="T15" fmla="*/ 6 h 24"/>
                  <a:gd name="T16" fmla="*/ 12 w 36"/>
                  <a:gd name="T17" fmla="*/ 0 h 24"/>
                  <a:gd name="T18" fmla="*/ 18 w 36"/>
                  <a:gd name="T19" fmla="*/ 0 h 24"/>
                  <a:gd name="T20" fmla="*/ 36 w 36"/>
                  <a:gd name="T21" fmla="*/ 6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4"/>
                  <a:gd name="T35" fmla="*/ 36 w 36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4">
                    <a:moveTo>
                      <a:pt x="36" y="6"/>
                    </a:moveTo>
                    <a:lnTo>
                      <a:pt x="30" y="1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Freeform 89"/>
              <p:cNvSpPr>
                <a:spLocks/>
              </p:cNvSpPr>
              <p:nvPr/>
            </p:nvSpPr>
            <p:spPr bwMode="auto">
              <a:xfrm>
                <a:off x="3019" y="299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24 w 30"/>
                  <a:gd name="T3" fmla="*/ 6 h 18"/>
                  <a:gd name="T4" fmla="*/ 24 w 30"/>
                  <a:gd name="T5" fmla="*/ 12 h 18"/>
                  <a:gd name="T6" fmla="*/ 12 w 30"/>
                  <a:gd name="T7" fmla="*/ 6 h 18"/>
                  <a:gd name="T8" fmla="*/ 0 w 30"/>
                  <a:gd name="T9" fmla="*/ 18 h 18"/>
                  <a:gd name="T10" fmla="*/ 0 w 30"/>
                  <a:gd name="T11" fmla="*/ 12 h 18"/>
                  <a:gd name="T12" fmla="*/ 6 w 30"/>
                  <a:gd name="T13" fmla="*/ 6 h 18"/>
                  <a:gd name="T14" fmla="*/ 18 w 30"/>
                  <a:gd name="T15" fmla="*/ 0 h 18"/>
                  <a:gd name="T16" fmla="*/ 30 w 30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8"/>
                  <a:gd name="T29" fmla="*/ 30 w 30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8">
                    <a:moveTo>
                      <a:pt x="30" y="0"/>
                    </a:moveTo>
                    <a:lnTo>
                      <a:pt x="24" y="6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Freeform 90"/>
              <p:cNvSpPr>
                <a:spLocks/>
              </p:cNvSpPr>
              <p:nvPr/>
            </p:nvSpPr>
            <p:spPr bwMode="auto">
              <a:xfrm>
                <a:off x="2899" y="2089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36 w 36"/>
                  <a:gd name="T3" fmla="*/ 0 h 12"/>
                  <a:gd name="T4" fmla="*/ 36 w 36"/>
                  <a:gd name="T5" fmla="*/ 12 h 12"/>
                  <a:gd name="T6" fmla="*/ 0 w 36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2"/>
                  <a:gd name="T14" fmla="*/ 36 w 3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2">
                    <a:moveTo>
                      <a:pt x="0" y="6"/>
                    </a:moveTo>
                    <a:lnTo>
                      <a:pt x="36" y="0"/>
                    </a:lnTo>
                    <a:lnTo>
                      <a:pt x="3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91"/>
              <p:cNvSpPr>
                <a:spLocks/>
              </p:cNvSpPr>
              <p:nvPr/>
            </p:nvSpPr>
            <p:spPr bwMode="auto">
              <a:xfrm>
                <a:off x="2911" y="209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6 w 12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6" y="12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Freeform 92"/>
              <p:cNvSpPr>
                <a:spLocks/>
              </p:cNvSpPr>
              <p:nvPr/>
            </p:nvSpPr>
            <p:spPr bwMode="auto">
              <a:xfrm>
                <a:off x="3528" y="2089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36 w 36"/>
                  <a:gd name="T3" fmla="*/ 0 h 12"/>
                  <a:gd name="T4" fmla="*/ 36 w 36"/>
                  <a:gd name="T5" fmla="*/ 12 h 12"/>
                  <a:gd name="T6" fmla="*/ 0 w 36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2"/>
                  <a:gd name="T14" fmla="*/ 36 w 3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2">
                    <a:moveTo>
                      <a:pt x="0" y="6"/>
                    </a:moveTo>
                    <a:lnTo>
                      <a:pt x="36" y="0"/>
                    </a:lnTo>
                    <a:lnTo>
                      <a:pt x="3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Freeform 93"/>
              <p:cNvSpPr>
                <a:spLocks/>
              </p:cNvSpPr>
              <p:nvPr/>
            </p:nvSpPr>
            <p:spPr bwMode="auto">
              <a:xfrm>
                <a:off x="3540" y="209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6 w 12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6" y="12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Freeform 94"/>
              <p:cNvSpPr>
                <a:spLocks/>
              </p:cNvSpPr>
              <p:nvPr/>
            </p:nvSpPr>
            <p:spPr bwMode="auto">
              <a:xfrm>
                <a:off x="3229" y="2981"/>
                <a:ext cx="29" cy="12"/>
              </a:xfrm>
              <a:custGeom>
                <a:avLst/>
                <a:gdLst>
                  <a:gd name="T0" fmla="*/ 0 w 29"/>
                  <a:gd name="T1" fmla="*/ 6 h 12"/>
                  <a:gd name="T2" fmla="*/ 29 w 29"/>
                  <a:gd name="T3" fmla="*/ 0 h 12"/>
                  <a:gd name="T4" fmla="*/ 29 w 29"/>
                  <a:gd name="T5" fmla="*/ 12 h 12"/>
                  <a:gd name="T6" fmla="*/ 0 w 29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2"/>
                  <a:gd name="T14" fmla="*/ 29 w 2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2">
                    <a:moveTo>
                      <a:pt x="0" y="6"/>
                    </a:moveTo>
                    <a:lnTo>
                      <a:pt x="29" y="0"/>
                    </a:lnTo>
                    <a:lnTo>
                      <a:pt x="29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95"/>
              <p:cNvSpPr>
                <a:spLocks/>
              </p:cNvSpPr>
              <p:nvPr/>
            </p:nvSpPr>
            <p:spPr bwMode="auto">
              <a:xfrm>
                <a:off x="3235" y="2987"/>
                <a:ext cx="17" cy="12"/>
              </a:xfrm>
              <a:custGeom>
                <a:avLst/>
                <a:gdLst>
                  <a:gd name="T0" fmla="*/ 6 w 17"/>
                  <a:gd name="T1" fmla="*/ 12 h 12"/>
                  <a:gd name="T2" fmla="*/ 11 w 17"/>
                  <a:gd name="T3" fmla="*/ 12 h 12"/>
                  <a:gd name="T4" fmla="*/ 17 w 17"/>
                  <a:gd name="T5" fmla="*/ 6 h 12"/>
                  <a:gd name="T6" fmla="*/ 11 w 17"/>
                  <a:gd name="T7" fmla="*/ 0 h 12"/>
                  <a:gd name="T8" fmla="*/ 6 w 17"/>
                  <a:gd name="T9" fmla="*/ 0 h 12"/>
                  <a:gd name="T10" fmla="*/ 0 w 17"/>
                  <a:gd name="T11" fmla="*/ 6 h 12"/>
                  <a:gd name="T12" fmla="*/ 6 w 17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2"/>
                  <a:gd name="T23" fmla="*/ 17 w 1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2">
                    <a:moveTo>
                      <a:pt x="6" y="12"/>
                    </a:moveTo>
                    <a:lnTo>
                      <a:pt x="11" y="12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" name="Rectangle 96"/>
          <p:cNvSpPr>
            <a:spLocks noChangeArrowheads="1"/>
          </p:cNvSpPr>
          <p:nvPr/>
        </p:nvSpPr>
        <p:spPr bwMode="auto">
          <a:xfrm>
            <a:off x="1928794" y="3026631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b="1" i="1" dirty="0" smtClean="0">
                <a:latin typeface="Calibri" pitchFamily="34" charset="0"/>
              </a:rPr>
              <a:t>August 2009</a:t>
            </a:r>
          </a:p>
          <a:p>
            <a:pPr algn="ctr" eaLnBrk="1" hangingPunct="1"/>
            <a:r>
              <a:rPr lang="en-GB" b="1" i="1" dirty="0" smtClean="0">
                <a:latin typeface="Calibri" pitchFamily="34" charset="0"/>
              </a:rPr>
              <a:t>Erick </a:t>
            </a:r>
            <a:r>
              <a:rPr lang="en-GB" b="1" i="1" dirty="0" err="1" smtClean="0">
                <a:latin typeface="Calibri" pitchFamily="34" charset="0"/>
              </a:rPr>
              <a:t>Engelke</a:t>
            </a:r>
            <a:endParaRPr lang="en-GB" b="1" i="1" dirty="0" smtClean="0">
              <a:latin typeface="Calibri" pitchFamily="34" charset="0"/>
            </a:endParaRPr>
          </a:p>
          <a:p>
            <a:pPr algn="ctr" eaLnBrk="1" hangingPunct="1"/>
            <a:r>
              <a:rPr lang="en-GB" sz="2400" b="1" i="1" dirty="0" smtClean="0">
                <a:latin typeface="Calibri" pitchFamily="34" charset="0"/>
              </a:rPr>
              <a:t>Engineering Computing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288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Client /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1547834"/>
            <a:ext cx="8143900" cy="4953000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Needs web browser (</a:t>
            </a:r>
            <a:r>
              <a:rPr lang="en-US" sz="2400" b="1" dirty="0" err="1" smtClean="0"/>
              <a:t>Javascript</a:t>
            </a:r>
            <a:r>
              <a:rPr lang="en-US" sz="2400" b="1" dirty="0" smtClean="0"/>
              <a:t>) and wireless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Works on Windows, Mac, Linux, etc.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Visit present.uwaterloo.ca 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Select the presenter’s </a:t>
            </a:r>
            <a:r>
              <a:rPr lang="en-US" sz="2000" b="1" dirty="0" err="1" smtClean="0"/>
              <a:t>UWuserid</a:t>
            </a:r>
            <a:endParaRPr lang="en-US" sz="2000" b="1" dirty="0" smtClean="0"/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Optional Access code</a:t>
            </a:r>
            <a:endParaRPr lang="en-US" sz="22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Screen is displayed and updated until student leaves the page or closes web browser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Allows browser to save copies of the current screen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Can run 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Full screen or windowed (smaller than full screen)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Normal resolution or ZOOM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490272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a Stream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Optional Access Code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9962" y="2214554"/>
            <a:ext cx="74924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519114"/>
            <a:ext cx="7772400" cy="105249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Notifies User When Session Closed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9158" y="2590817"/>
            <a:ext cx="5680362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288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004" y="1690710"/>
            <a:ext cx="7751400" cy="4953000"/>
          </a:xfrm>
        </p:spPr>
        <p:txBody>
          <a:bodyPr/>
          <a:lstStyle/>
          <a:p>
            <a:r>
              <a:rPr lang="en-US" b="1" dirty="0" smtClean="0"/>
              <a:t>Improves access to visually presented material for all students</a:t>
            </a:r>
          </a:p>
          <a:p>
            <a:endParaRPr lang="en-US" b="1" dirty="0" smtClean="0"/>
          </a:p>
          <a:p>
            <a:r>
              <a:rPr lang="en-US" b="1" dirty="0" smtClean="0"/>
              <a:t>Visually impaired benefit from 200% and 400% zoom</a:t>
            </a:r>
          </a:p>
          <a:p>
            <a:endParaRPr lang="en-US" b="1" dirty="0" smtClean="0"/>
          </a:p>
          <a:p>
            <a:r>
              <a:rPr lang="en-US" b="1" dirty="0" smtClean="0"/>
              <a:t>Some thought given to motor impairment too (using Firefox)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288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Scalability?</a:t>
            </a:r>
            <a:endParaRPr lang="en-US" dirty="0"/>
          </a:p>
        </p:txBody>
      </p:sp>
      <p:pic>
        <p:nvPicPr>
          <p:cNvPr id="3074" name="Picture 2" descr="C:\Documents and Settings\erick.NEXUS.001\Local Settings\Temporary Internet Files\Content.IE5\IOQEPVPB\MPj0439371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711452"/>
            <a:ext cx="6400800" cy="4273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16832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Always costs to scale-up service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Network bandwidth</a:t>
            </a:r>
          </a:p>
          <a:p>
            <a:pPr lvl="1"/>
            <a:r>
              <a:rPr lang="en-US" sz="2000" b="1" i="1" dirty="0" smtClean="0"/>
              <a:t>Total</a:t>
            </a:r>
            <a:r>
              <a:rPr lang="en-US" sz="2000" b="1" dirty="0" smtClean="0"/>
              <a:t> wireless bandwidth for all purposes</a:t>
            </a:r>
          </a:p>
          <a:p>
            <a:pPr lvl="2"/>
            <a:r>
              <a:rPr lang="en-US" sz="1800" b="1" dirty="0" smtClean="0"/>
              <a:t>approximately 1Gbps today</a:t>
            </a:r>
          </a:p>
          <a:p>
            <a:pPr lvl="2"/>
            <a:r>
              <a:rPr lang="en-US" sz="1800" b="1" dirty="0" smtClean="0"/>
              <a:t>expandable to 20 </a:t>
            </a:r>
            <a:r>
              <a:rPr lang="en-US" sz="1800" b="1" dirty="0" err="1" smtClean="0"/>
              <a:t>Gbps</a:t>
            </a:r>
            <a:endParaRPr lang="en-US" sz="1800" b="1" dirty="0" smtClean="0"/>
          </a:p>
          <a:p>
            <a:pPr lvl="1"/>
            <a:r>
              <a:rPr lang="en-US" sz="2000" b="1" dirty="0" smtClean="0"/>
              <a:t>Per client uses about 16 B/s + 150 </a:t>
            </a:r>
            <a:r>
              <a:rPr lang="en-US" sz="2000" b="1" dirty="0" err="1" smtClean="0"/>
              <a:t>kB</a:t>
            </a:r>
            <a:r>
              <a:rPr lang="en-US" sz="2000" b="1" dirty="0" smtClean="0"/>
              <a:t> per update</a:t>
            </a:r>
          </a:p>
          <a:p>
            <a:pPr lvl="1"/>
            <a:r>
              <a:rPr lang="en-US" sz="2000" b="1" dirty="0" smtClean="0"/>
              <a:t>Update rate depends on app, ever slide change in </a:t>
            </a:r>
            <a:r>
              <a:rPr lang="en-US" sz="2000" b="1" dirty="0" err="1" smtClean="0"/>
              <a:t>Powerpoint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Not a large “bandwidth hog”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Web Server Scalability</a:t>
            </a:r>
          </a:p>
          <a:p>
            <a:pPr lvl="1"/>
            <a:r>
              <a:rPr lang="en-US" sz="2000" b="1" dirty="0" smtClean="0"/>
              <a:t>Need a server to keep up with the client load</a:t>
            </a:r>
          </a:p>
          <a:p>
            <a:pPr lvl="1"/>
            <a:r>
              <a:rPr lang="en-US" sz="2000" b="1" dirty="0" smtClean="0"/>
              <a:t>Doesn’t use much disk, but heavy on CPU/memory</a:t>
            </a:r>
          </a:p>
          <a:p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36118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Scalability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4758" y="1619272"/>
            <a:ext cx="7239000" cy="4953000"/>
          </a:xfrm>
        </p:spPr>
        <p:txBody>
          <a:bodyPr/>
          <a:lstStyle/>
          <a:p>
            <a:r>
              <a:rPr lang="en-US" sz="2400" b="1" dirty="0" smtClean="0"/>
              <a:t>How popular will this be </a:t>
            </a:r>
          </a:p>
          <a:p>
            <a:pPr lvl="1"/>
            <a:r>
              <a:rPr lang="en-US" sz="2000" b="1" dirty="0" smtClean="0"/>
              <a:t>How many clients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How much data</a:t>
            </a:r>
          </a:p>
          <a:p>
            <a:pPr lvl="1"/>
            <a:r>
              <a:rPr lang="en-US" sz="2000" b="1" dirty="0" smtClean="0"/>
              <a:t>Screen changes per presenter per minute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How efficiently does it work</a:t>
            </a:r>
          </a:p>
          <a:p>
            <a:pPr lvl="1"/>
            <a:r>
              <a:rPr lang="en-US" sz="2200" b="1" dirty="0" smtClean="0"/>
              <a:t>Event driven design makes </a:t>
            </a:r>
            <a:r>
              <a:rPr lang="en-US" sz="2200" b="1" smtClean="0"/>
              <a:t>it more scalable</a:t>
            </a:r>
            <a:endParaRPr lang="en-US" sz="2200" b="1" dirty="0" smtClean="0"/>
          </a:p>
          <a:p>
            <a:pPr lvl="1">
              <a:buNone/>
            </a:pPr>
            <a:endParaRPr lang="en-US" sz="2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22" y="316832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Concurrent Clients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4758" y="1690710"/>
            <a:ext cx="7239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100 students – a trial system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1,000  students – limited production system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10,000 students – real production system, including users with 20/20 vision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288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90710"/>
            <a:ext cx="7239000" cy="4953000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Locally written, software free for UW use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All that is required is a server to host </a:t>
            </a:r>
            <a:r>
              <a:rPr lang="en-US" sz="2400" b="1" dirty="0" smtClean="0"/>
              <a:t>service and </a:t>
            </a:r>
            <a:r>
              <a:rPr lang="en-US" sz="2400" b="1" smtClean="0"/>
              <a:t>SSL certificate</a:t>
            </a: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Server hardware cost varies by load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Following costs are estimates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Up to 100 clients - use a spare virtual server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100 to 1,000 clients - $3,000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1000 to 10,000 clients - $8,000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buNone/>
            </a:pPr>
            <a:endParaRPr lang="en-US" sz="2400" b="1" dirty="0" smtClean="0"/>
          </a:p>
          <a:p>
            <a:pPr lvl="1"/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16832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Various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6790" y="1762148"/>
            <a:ext cx="7239000" cy="4953000"/>
          </a:xfrm>
        </p:spPr>
        <p:txBody>
          <a:bodyPr/>
          <a:lstStyle/>
          <a:p>
            <a:r>
              <a:rPr lang="en-US" sz="2400" b="1" dirty="0" smtClean="0"/>
              <a:t>Passwords, access codes and screens are encrypted</a:t>
            </a:r>
          </a:p>
          <a:p>
            <a:pPr lvl="1"/>
            <a:r>
              <a:rPr lang="en-US" sz="2000" b="1" dirty="0" smtClean="0"/>
              <a:t>Suitable for sensitive meetings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Clients can be on slower networks</a:t>
            </a:r>
          </a:p>
          <a:p>
            <a:pPr lvl="1"/>
            <a:r>
              <a:rPr lang="en-US" sz="2000" b="1" dirty="0" smtClean="0"/>
              <a:t>e.g. home high speed (ADSL, Cable modem)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852454"/>
            <a:ext cx="7772400" cy="504844"/>
          </a:xfrm>
        </p:spPr>
        <p:txBody>
          <a:bodyPr/>
          <a:lstStyle/>
          <a:p>
            <a:r>
              <a:rPr lang="en-US" dirty="0" smtClean="0"/>
              <a:t>Teaching Has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2053" name="Picture 5" descr="C:\Documents and Settings\erick.NEXUS.001\Local Settings\Temporary Internet Files\Content.IE5\CAG4Y0M4\MPj042765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367" y="1357298"/>
            <a:ext cx="5658089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288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Potential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4004" y="1619272"/>
            <a:ext cx="7239000" cy="4953000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Lectures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Single  or multiple rooms</a:t>
            </a:r>
            <a:r>
              <a:rPr lang="en-US" sz="2200" b="1" dirty="0" smtClean="0"/>
              <a:t>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Tutorials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Meetings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Internal: single room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Internal: multiple rooms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="1" dirty="0" smtClean="0"/>
              <a:t>Internal + external clients</a:t>
            </a:r>
            <a:r>
              <a:rPr lang="en-US" sz="2200" b="1" dirty="0" smtClean="0"/>
              <a:t>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Students getting assistance over phone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dirty="0" smtClean="0"/>
              <a:t>Computer phone support (somewhat limited)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04800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79888"/>
            <a:ext cx="8143932" cy="4953000"/>
          </a:xfrm>
        </p:spPr>
        <p:txBody>
          <a:bodyPr/>
          <a:lstStyle/>
          <a:p>
            <a:r>
              <a:rPr lang="en-US" sz="2400" b="1" dirty="0" smtClean="0"/>
              <a:t>Timely need for accessibility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All students can benefit from increased accessibility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Computers are now fast enough and standards like Web </a:t>
            </a:r>
            <a:r>
              <a:rPr lang="en-US" sz="2400" b="1" smtClean="0"/>
              <a:t>and AJAX are </a:t>
            </a:r>
            <a:r>
              <a:rPr lang="en-US" sz="2400" b="1" dirty="0" smtClean="0"/>
              <a:t>flexible enough that new solutions are possible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PresentPC</a:t>
            </a:r>
            <a:r>
              <a:rPr lang="en-US" sz="2400" b="1" dirty="0" smtClean="0"/>
              <a:t> may have a place at UW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004" y="3353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Teaching Has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71612"/>
            <a:ext cx="7239000" cy="4953000"/>
          </a:xfrm>
        </p:spPr>
        <p:txBody>
          <a:bodyPr/>
          <a:lstStyle/>
          <a:p>
            <a:r>
              <a:rPr lang="en-US" sz="2400" b="1" dirty="0" smtClean="0"/>
              <a:t>Now we have</a:t>
            </a:r>
            <a:r>
              <a:rPr lang="en-US" b="1" dirty="0" smtClean="0"/>
              <a:t> </a:t>
            </a:r>
          </a:p>
          <a:p>
            <a:pPr lvl="1"/>
            <a:r>
              <a:rPr lang="en-US" sz="2000" b="1" dirty="0" smtClean="0"/>
              <a:t>E-classrooms</a:t>
            </a:r>
          </a:p>
          <a:p>
            <a:pPr lvl="1"/>
            <a:r>
              <a:rPr lang="en-US" sz="2000" b="1" dirty="0" smtClean="0"/>
              <a:t>Portable projectors</a:t>
            </a:r>
          </a:p>
          <a:p>
            <a:pPr lvl="1"/>
            <a:r>
              <a:rPr lang="en-US" sz="2000" b="1" dirty="0" smtClean="0"/>
              <a:t>UW-Ace</a:t>
            </a:r>
          </a:p>
          <a:p>
            <a:pPr lvl="1"/>
            <a:endParaRPr lang="en-US" b="1" dirty="0" smtClean="0"/>
          </a:p>
          <a:p>
            <a:r>
              <a:rPr lang="en-US" sz="2400" b="1" dirty="0" smtClean="0"/>
              <a:t>Accessibility Needs</a:t>
            </a:r>
            <a:endParaRPr lang="en-US" b="1" dirty="0" smtClean="0"/>
          </a:p>
          <a:p>
            <a:pPr lvl="1"/>
            <a:r>
              <a:rPr lang="en-US" sz="2000" b="1" dirty="0" smtClean="0"/>
              <a:t>Deliver content to all</a:t>
            </a:r>
          </a:p>
          <a:p>
            <a:pPr lvl="1"/>
            <a:r>
              <a:rPr lang="en-US" sz="2000" b="1" dirty="0" smtClean="0"/>
              <a:t>Including those with special needs</a:t>
            </a:r>
          </a:p>
          <a:p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04800"/>
            <a:ext cx="7529538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Challenge: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3250" y="1619272"/>
            <a:ext cx="7823592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Improve teaching for all</a:t>
            </a:r>
          </a:p>
          <a:p>
            <a:pPr lvl="1"/>
            <a:r>
              <a:rPr lang="en-US" sz="2200" b="1" dirty="0" smtClean="0"/>
              <a:t>Encourage use of ‘slides’, simulations in classroom</a:t>
            </a:r>
          </a:p>
          <a:p>
            <a:pPr lvl="1"/>
            <a:r>
              <a:rPr lang="en-US" sz="2200" b="1" dirty="0" smtClean="0"/>
              <a:t>Offer easy way to distribute video feeds to laptops</a:t>
            </a:r>
          </a:p>
          <a:p>
            <a:pPr lvl="1"/>
            <a:r>
              <a:rPr lang="en-US" sz="2200" b="1" dirty="0" smtClean="0"/>
              <a:t>Must be simple to use</a:t>
            </a:r>
          </a:p>
          <a:p>
            <a:pPr lvl="1"/>
            <a:endParaRPr lang="en-US" b="1" dirty="0" smtClean="0"/>
          </a:p>
          <a:p>
            <a:r>
              <a:rPr lang="en-US" sz="2600" b="1" dirty="0" smtClean="0"/>
              <a:t>Limited vision students</a:t>
            </a:r>
          </a:p>
          <a:p>
            <a:pPr lvl="1"/>
            <a:r>
              <a:rPr lang="en-US" sz="2200" b="1" dirty="0" smtClean="0"/>
              <a:t>Benefit from laptop access to overhead material</a:t>
            </a:r>
          </a:p>
          <a:p>
            <a:pPr lvl="1"/>
            <a:r>
              <a:rPr lang="en-US" sz="2200" b="1" dirty="0" smtClean="0"/>
              <a:t>Need ability to zoom in</a:t>
            </a:r>
          </a:p>
          <a:p>
            <a:pPr lvl="1"/>
            <a:endParaRPr lang="en-US" b="1" dirty="0" smtClean="0"/>
          </a:p>
          <a:p>
            <a:r>
              <a:rPr lang="en-US" sz="2600" b="1" dirty="0" smtClean="0"/>
              <a:t>Other Requirements</a:t>
            </a:r>
          </a:p>
          <a:p>
            <a:pPr lvl="1"/>
            <a:r>
              <a:rPr lang="en-US" sz="2200" b="1" dirty="0" smtClean="0"/>
              <a:t>Ability to work on UW’s wireless laptop environment</a:t>
            </a:r>
          </a:p>
          <a:p>
            <a:pPr lvl="1"/>
            <a:r>
              <a:rPr lang="en-US" sz="2200" b="1" dirty="0" smtClean="0"/>
              <a:t>Support Windows, Macintosh, Linux laptops</a:t>
            </a:r>
          </a:p>
          <a:p>
            <a:pPr lvl="1"/>
            <a:r>
              <a:rPr lang="en-US" sz="2200" b="1" dirty="0" smtClean="0"/>
              <a:t>Scalability concerns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33856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PresentPC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306" y="1619272"/>
            <a:ext cx="7239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Sends video snapshots from instructor’s computer to client/students’ laptops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One second delay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Suitable for PowerPoint, </a:t>
            </a:r>
            <a:r>
              <a:rPr lang="en-US" sz="2400" b="1" dirty="0" err="1" smtClean="0"/>
              <a:t>MathCad</a:t>
            </a:r>
            <a:r>
              <a:rPr lang="en-US" sz="2400" b="1" dirty="0" smtClean="0"/>
              <a:t>, etc.</a:t>
            </a:r>
          </a:p>
          <a:p>
            <a:pPr>
              <a:spcBef>
                <a:spcPts val="0"/>
              </a:spcBef>
            </a:pPr>
            <a:endParaRPr lang="en-US" sz="2400" b="1" u="sng" dirty="0" smtClean="0"/>
          </a:p>
          <a:p>
            <a:pPr>
              <a:spcBef>
                <a:spcPts val="0"/>
              </a:spcBef>
            </a:pPr>
            <a:r>
              <a:rPr lang="en-US" sz="2400" b="1" u="sng" dirty="0" smtClean="0"/>
              <a:t>Not suitable</a:t>
            </a:r>
            <a:r>
              <a:rPr lang="en-US" sz="2400" b="1" dirty="0" smtClean="0"/>
              <a:t> for full motion video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Can work in tandem with screen projectors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Much like printed slide notes</a:t>
            </a:r>
          </a:p>
          <a:p>
            <a:pPr lvl="1">
              <a:spcBef>
                <a:spcPts val="0"/>
              </a:spcBef>
            </a:pPr>
            <a:endParaRPr lang="en-US" sz="2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2" y="335364"/>
            <a:ext cx="7672414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PresentPC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64758" y="1547834"/>
            <a:ext cx="8179242" cy="495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Easy to use for both Instructor and Clients </a:t>
            </a:r>
          </a:p>
          <a:p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Instructor downloads module or use from Nexus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Clients visit present.uwaterloo.ca</a:t>
            </a:r>
          </a:p>
          <a:p>
            <a:pPr marL="857250" lvl="1" indent="-457200"/>
            <a:r>
              <a:rPr lang="en-US" sz="2000" b="1" dirty="0" smtClean="0"/>
              <a:t>Select ‘Stream’ (instructor’s </a:t>
            </a:r>
            <a:r>
              <a:rPr lang="en-US" sz="2000" b="1" dirty="0" err="1" smtClean="0"/>
              <a:t>UWuserid</a:t>
            </a:r>
            <a:r>
              <a:rPr lang="en-US" sz="2000" b="1" dirty="0" smtClean="0"/>
              <a:t>)</a:t>
            </a:r>
          </a:p>
          <a:p>
            <a:pPr marL="857250" lvl="1" indent="-457200"/>
            <a:r>
              <a:rPr lang="en-US" sz="2000" b="1" dirty="0" smtClean="0"/>
              <a:t>Select optional secret ‘Access Code’</a:t>
            </a:r>
          </a:p>
          <a:p>
            <a:pPr lvl="2"/>
            <a:r>
              <a:rPr lang="en-US" sz="1800" b="1" dirty="0" smtClean="0"/>
              <a:t>to prevent unwanted clients</a:t>
            </a:r>
          </a:p>
          <a:p>
            <a:pPr lvl="2"/>
            <a:r>
              <a:rPr lang="en-US" sz="1800" b="1" dirty="0" smtClean="0"/>
              <a:t>sensitive meetings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Web based</a:t>
            </a:r>
          </a:p>
          <a:p>
            <a:pPr lvl="1"/>
            <a:r>
              <a:rPr lang="en-US" sz="2000" b="1" dirty="0" smtClean="0"/>
              <a:t>nothing to install on client / student computer</a:t>
            </a:r>
          </a:p>
          <a:p>
            <a:pPr lvl="1">
              <a:buNone/>
            </a:pPr>
            <a:endParaRPr lang="en-US" sz="2400" b="1" dirty="0" smtClean="0"/>
          </a:p>
          <a:p>
            <a:endParaRPr lang="en-US" sz="2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58" y="328864"/>
            <a:ext cx="74581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1972" y="1332480"/>
            <a:ext cx="7691994" cy="4953000"/>
          </a:xfrm>
        </p:spPr>
        <p:txBody>
          <a:bodyPr anchor="t" anchorCtr="0"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Visit present.uwaterloo.ca 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Download and run presenter program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Enter valid </a:t>
            </a:r>
            <a:r>
              <a:rPr lang="en-US" sz="2400" b="1" dirty="0" err="1" smtClean="0"/>
              <a:t>UWuserid</a:t>
            </a:r>
            <a:r>
              <a:rPr lang="en-US" sz="2400" b="1" dirty="0" smtClean="0"/>
              <a:t> and password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To limit abuse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Enter an optional Access code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Can be blank so anyone can watch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Can be any secret, suitable for closed meetings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Share the access code but, NOT YOUR PASSWORD</a:t>
            </a:r>
          </a:p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Select a screen resolution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800x600, 1024x768 or current resolution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/>
              <a:t>Restores prior resolution when session closes</a:t>
            </a:r>
          </a:p>
          <a:p>
            <a:pPr>
              <a:spcBef>
                <a:spcPts val="0"/>
              </a:spcBef>
            </a:pP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74" y="328864"/>
            <a:ext cx="781529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Presenter Session Login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332481" cy="511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328864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Adds Icon to System Tray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6540622" cy="33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PC&amp;quot;&quot;/&gt;&lt;property id=&quot;20307&quot; value=&quot;286&quot;/&gt;&lt;/object&gt;&lt;object type=&quot;3&quot; unique_id=&quot;10005&quot;&gt;&lt;property id=&quot;20148&quot; value=&quot;5&quot;/&gt;&lt;property id=&quot;20300&quot; value=&quot;Slide 2 - &amp;quot;Teaching Has Changed&amp;quot;&quot;/&gt;&lt;property id=&quot;20307&quot; value=&quot;329&quot;/&gt;&lt;/object&gt;&lt;object type=&quot;3&quot; unique_id=&quot;10006&quot;&gt;&lt;property id=&quot;20148&quot; value=&quot;5&quot;/&gt;&lt;property id=&quot;20300&quot; value=&quot;Slide 3 - &amp;quot;&amp;#x0D;&amp;#x0A;Teaching Has Changed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&amp;#x0D;&amp;#x0A;Challenge: &amp;quot;&quot;/&gt;&lt;property id=&quot;20307&quot; value=&quot;316&quot;/&gt;&lt;/object&gt;&lt;object type=&quot;3&quot; unique_id=&quot;10008&quot;&gt;&lt;property id=&quot;20148&quot; value=&quot;5&quot;/&gt;&lt;property id=&quot;20300&quot; value=&quot;Slide 5 - &amp;quot;&amp;#x0D;&amp;#x0A;PresentPC&amp;quot;&quot;/&gt;&lt;property id=&quot;20307&quot; value=&quot;335&quot;/&gt;&lt;/object&gt;&lt;object type=&quot;3&quot; unique_id=&quot;10009&quot;&gt;&lt;property id=&quot;20148&quot; value=&quot;5&quot;/&gt;&lt;property id=&quot;20300&quot; value=&quot;Slide 6 - &amp;quot;&amp;#x0D;&amp;#x0A;PresentPC&amp;quot;&quot;/&gt;&lt;property id=&quot;20307&quot; value=&quot;317&quot;/&gt;&lt;/object&gt;&lt;object type=&quot;3&quot; unique_id=&quot;10010&quot;&gt;&lt;property id=&quot;20148&quot; value=&quot;5&quot;/&gt;&lt;property id=&quot;20300&quot; value=&quot;Slide 7 - &amp;quot;&amp;#x0D;&amp;#x0A;Presenter&amp;quot;&quot;/&gt;&lt;property id=&quot;20307&quot; value=&quot;318&quot;/&gt;&lt;/object&gt;&lt;object type=&quot;3&quot; unique_id=&quot;10011&quot;&gt;&lt;property id=&quot;20148&quot; value=&quot;5&quot;/&gt;&lt;property id=&quot;20300&quot; value=&quot;Slide 8 - &amp;quot;&amp;#x0D;&amp;#x0A;Presenter Session Login&amp;quot;&quot;/&gt;&lt;property id=&quot;20307&quot; value=&quot;319&quot;/&gt;&lt;/object&gt;&lt;object type=&quot;3&quot; unique_id=&quot;10012&quot;&gt;&lt;property id=&quot;20148&quot; value=&quot;5&quot;/&gt;&lt;property id=&quot;20300&quot; value=&quot;Slide 9 - &amp;quot;&amp;#x0D;&amp;#x0A;Adds Icon to System Tray&amp;quot;&quot;/&gt;&lt;property id=&quot;20307&quot; value=&quot;320&quot;/&gt;&lt;/object&gt;&lt;object type=&quot;3&quot; unique_id=&quot;10013&quot;&gt;&lt;property id=&quot;20148&quot; value=&quot;5&quot;/&gt;&lt;property id=&quot;20300&quot; value=&quot;Slide 10 - &amp;quot;&amp;#x0D;&amp;#x0A;Client / Student&amp;quot;&quot;/&gt;&lt;property id=&quot;20307&quot; value=&quot;321&quot;/&gt;&lt;/object&gt;&lt;object type=&quot;3&quot; unique_id=&quot;10014&quot;&gt;&lt;property id=&quot;20148&quot; value=&quot;5&quot;/&gt;&lt;property id=&quot;20300&quot; value=&quot;Slide 11 - &amp;quot;&amp;#x0D;&amp;#x0A;Select a Stream&amp;#x0D;&amp;#x0A;Optional Access Code&amp;quot;&quot;/&gt;&lt;property id=&quot;20307&quot; value=&quot;322&quot;/&gt;&lt;/object&gt;&lt;object type=&quot;3&quot; unique_id=&quot;10015&quot;&gt;&lt;property id=&quot;20148&quot; value=&quot;5&quot;/&gt;&lt;property id=&quot;20300&quot; value=&quot;Slide 12 - &amp;quot;&amp;#x0D;&amp;#x0A;&amp;#x0D;&amp;#x0A;Notifies User When Session Closed&amp;quot;&quot;/&gt;&lt;property id=&quot;20307&quot; value=&quot;323&quot;/&gt;&lt;/object&gt;&lt;object type=&quot;3&quot; unique_id=&quot;10016&quot;&gt;&lt;property id=&quot;20148&quot; value=&quot;5&quot;/&gt;&lt;property id=&quot;20300&quot; value=&quot;Slide 13 - &amp;quot;&amp;#x0D;&amp;#x0A;Accessibility&amp;quot;&quot;/&gt;&lt;property id=&quot;20307&quot; value=&quot;328&quot;/&gt;&lt;/object&gt;&lt;object type=&quot;3&quot; unique_id=&quot;10017&quot;&gt;&lt;property id=&quot;20148&quot; value=&quot;5&quot;/&gt;&lt;property id=&quot;20300&quot; value=&quot;Slide 14 - &amp;quot;&amp;#x0D;&amp;#x0A;Scalability?&amp;quot;&quot;/&gt;&lt;property id=&quot;20307&quot; value=&quot;330&quot;/&gt;&lt;/object&gt;&lt;object type=&quot;3&quot; unique_id=&quot;10018&quot;&gt;&lt;property id=&quot;20148&quot; value=&quot;5&quot;/&gt;&lt;property id=&quot;20300&quot; value=&quot;Slide 15 - &amp;quot;&amp;#x0D;&amp;#x0A;Scalability&amp;quot;&quot;/&gt;&lt;property id=&quot;20307&quot; value=&quot;331&quot;/&gt;&lt;/object&gt;&lt;object type=&quot;3&quot; unique_id=&quot;10019&quot;&gt;&lt;property id=&quot;20148&quot; value=&quot;5&quot;/&gt;&lt;property id=&quot;20300&quot; value=&quot;Slide 16 - &amp;quot;&amp;#x0D;&amp;#x0A;Scalability Factors&amp;quot;&quot;/&gt;&lt;property id=&quot;20307&quot; value=&quot;332&quot;/&gt;&lt;/object&gt;&lt;object type=&quot;3&quot; unique_id=&quot;10020&quot;&gt;&lt;property id=&quot;20148&quot; value=&quot;5&quot;/&gt;&lt;property id=&quot;20300&quot; value=&quot;Slide 17 - &amp;quot;&amp;#x0D;&amp;#x0A;Concurrent Clients&amp;quot;&quot;/&gt;&lt;property id=&quot;20307&quot; value=&quot;333&quot;/&gt;&lt;/object&gt;&lt;object type=&quot;3&quot; unique_id=&quot;10021&quot;&gt;&lt;property id=&quot;20148&quot; value=&quot;5&quot;/&gt;&lt;property id=&quot;20300&quot; value=&quot;Slide 18 - &amp;quot;&amp;#x0D;&amp;#x0A;Costs&amp;quot;&quot;/&gt;&lt;property id=&quot;20307&quot; value=&quot;324&quot;/&gt;&lt;/object&gt;&lt;object type=&quot;3&quot; unique_id=&quot;10022&quot;&gt;&lt;property id=&quot;20148&quot; value=&quot;5&quot;/&gt;&lt;property id=&quot;20300&quot; value=&quot;Slide 19 - &amp;quot;&amp;#x0D;&amp;#x0A;Various Facts&amp;quot;&quot;/&gt;&lt;property id=&quot;20307&quot; value=&quot;325&quot;/&gt;&lt;/object&gt;&lt;object type=&quot;3&quot; unique_id=&quot;10023&quot;&gt;&lt;property id=&quot;20148&quot; value=&quot;5&quot;/&gt;&lt;property id=&quot;20300&quot; value=&quot;Slide 20 - &amp;quot;&amp;#x0D;&amp;#x0A;Potential Uses&amp;quot;&quot;/&gt;&lt;property id=&quot;20307&quot; value=&quot;326&quot;/&gt;&lt;/object&gt;&lt;object type=&quot;3&quot; unique_id=&quot;10024&quot;&gt;&lt;property id=&quot;20148&quot; value=&quot;5&quot;/&gt;&lt;property id=&quot;20300&quot; value=&quot;Slide 21 - &amp;quot;&amp;#x0D;&amp;#x0A;Summary&amp;quot;&quot;/&gt;&lt;property id=&quot;20307&quot; value=&quot;327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mments xmlns="c14e99fb-cec1-4f72-b5fa-9fa12e0707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CACA552046C4C8769B79CCD973F5C" ma:contentTypeVersion="2" ma:contentTypeDescription="Create a new document." ma:contentTypeScope="" ma:versionID="043b33c55b23a281389bc346cb93420c">
  <xsd:schema xmlns:xsd="http://www.w3.org/2001/XMLSchema" xmlns:p="http://schemas.microsoft.com/office/2006/metadata/properties" xmlns:ns2="c14e99fb-cec1-4f72-b5fa-9fa12e070736" targetNamespace="http://schemas.microsoft.com/office/2006/metadata/properties" ma:root="true" ma:fieldsID="7444bc32de91f0738a2a2abd3c11b5ba" ns2:_="">
    <xsd:import namespace="c14e99fb-cec1-4f72-b5fa-9fa12e070736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14e99fb-cec1-4f72-b5fa-9fa12e070736" elementFormDefault="qualified">
    <xsd:import namespace="http://schemas.microsoft.com/office/2006/documentManagement/types"/>
    <xsd:element name="Comments" ma:index="8" nillable="true" ma:displayName="Comments" ma:internalName="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AD29E35-3A11-4CE2-A167-E79DE9478C1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c14e99fb-cec1-4f72-b5fa-9fa12e070736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A3AC687-5741-4439-9DAD-1E4A6F0F0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4C350E-D5B6-436E-953C-2D3B10CF1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e99fb-cec1-4f72-b5fa-9fa12e0707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6460</TotalTime>
  <Words>610</Words>
  <Application>Microsoft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PresentPC</vt:lpstr>
      <vt:lpstr>Teaching Has Changed</vt:lpstr>
      <vt:lpstr> Teaching Has Changed</vt:lpstr>
      <vt:lpstr> Challenge: </vt:lpstr>
      <vt:lpstr> PresentPC</vt:lpstr>
      <vt:lpstr> PresentPC</vt:lpstr>
      <vt:lpstr> Presenter</vt:lpstr>
      <vt:lpstr> Presenter Session Login</vt:lpstr>
      <vt:lpstr> Adds Icon to System Tray</vt:lpstr>
      <vt:lpstr> Client / Student</vt:lpstr>
      <vt:lpstr> Select a Stream Optional Access Code</vt:lpstr>
      <vt:lpstr>  Notifies User When Session Closed</vt:lpstr>
      <vt:lpstr> Accessibility</vt:lpstr>
      <vt:lpstr> Scalability?</vt:lpstr>
      <vt:lpstr> Scalability</vt:lpstr>
      <vt:lpstr> Scalability Factors</vt:lpstr>
      <vt:lpstr> Concurrent Clients</vt:lpstr>
      <vt:lpstr> Costs</vt:lpstr>
      <vt:lpstr> Various Facts</vt:lpstr>
      <vt:lpstr> Potential Uses</vt:lpstr>
      <vt:lpstr> Summary</vt:lpstr>
    </vt:vector>
  </TitlesOfParts>
  <Company>Graphics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foe assembly june 2008</dc:title>
  <dc:creator>Graphics Department</dc:creator>
  <cp:lastModifiedBy>erick</cp:lastModifiedBy>
  <cp:revision>179</cp:revision>
  <dcterms:created xsi:type="dcterms:W3CDTF">2006-11-01T20:54:16Z</dcterms:created>
  <dcterms:modified xsi:type="dcterms:W3CDTF">2009-08-31T16:02:09Z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0x0101002E7CACA552046C4C8769B79CCD973F5C</vt:lpwstr>
  </property>
</Properties>
</file>