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4" d="100"/>
          <a:sy n="44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4390" y="1182415"/>
            <a:ext cx="7512410" cy="241803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40690" y="3684743"/>
            <a:ext cx="4966138" cy="1167524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06FA2-9042-455F-81B5-F1A7C9C9DC40}" type="datetime1">
              <a:rPr lang="en-US"/>
              <a:pPr>
                <a:defRPr/>
              </a:pPr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6D45C-8485-425F-A549-522FFE167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690" y="3582278"/>
            <a:ext cx="4002689" cy="2204216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3723" y="1086070"/>
            <a:ext cx="7418553" cy="2364828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629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629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DD18-BADE-4A88-A34F-2A762FF19479}" type="datetime1">
              <a:rPr lang="en-US"/>
              <a:pPr>
                <a:defRPr/>
              </a:pPr>
              <a:t>11/24/2011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0BD70-7F72-49A6-B658-68822E2D9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620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620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331C2-9BDB-402E-8B1D-B8077F51BD64}" type="datetime1">
              <a:rPr lang="en-US"/>
              <a:pPr>
                <a:defRPr/>
              </a:pPr>
              <a:t>11/24/2011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492B4-C466-46E5-BED0-38CF07EC4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108C5-4845-470E-939B-5FE46A7B2931}" type="datetime1">
              <a:rPr lang="en-US"/>
              <a:pPr>
                <a:defRPr/>
              </a:pPr>
              <a:t>11/24/2011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8B0B7-A7E6-4C91-8A27-6C9C32E01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DBAE0-F0FE-4E87-986E-3296C4E357B1}" type="datetime1">
              <a:rPr lang="en-US"/>
              <a:pPr>
                <a:defRPr/>
              </a:pPr>
              <a:t>11/24/2011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B013C-4FF3-4253-B971-C5DB578EDA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28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66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97613-DB2E-4297-B267-814266A67492}" type="datetime1">
              <a:rPr lang="en-US"/>
              <a:pPr>
                <a:defRPr/>
              </a:pPr>
              <a:t>11/24/2011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F3589-F6F3-4DF8-966E-A82190411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99143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11318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165881"/>
            <a:ext cx="5486400" cy="3783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5D94-AE0B-4B97-9A93-8189A9397EB5}" type="datetime1">
              <a:rPr lang="en-US"/>
              <a:pPr>
                <a:defRPr/>
              </a:pPr>
              <a:t>11/24/2011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D8EDE-EE7C-4183-91DD-20D3A89A1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07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4200" y="6227763"/>
            <a:ext cx="2133600" cy="24606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2A33F21-33F7-4341-BF28-7ECB4D3B0382}" type="datetime1">
              <a:rPr lang="en-US"/>
              <a:pPr>
                <a:defRPr/>
              </a:pPr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59475"/>
            <a:ext cx="3163888" cy="25717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0988" y="6089650"/>
            <a:ext cx="7858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9F8118B-0E6C-4563-A47A-21EC4AD2D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5" r:id="rId2"/>
    <p:sldLayoutId id="2147483723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1174750" y="1182688"/>
            <a:ext cx="7512050" cy="2417762"/>
          </a:xfrm>
        </p:spPr>
        <p:txBody>
          <a:bodyPr/>
          <a:lstStyle/>
          <a:p>
            <a:pPr eaLnBrk="1" hangingPunct="1"/>
            <a:r>
              <a:rPr lang="en-US" dirty="0" smtClean="0"/>
              <a:t>Active Directory Consolidation</a:t>
            </a:r>
            <a:endParaRPr lang="en-US" dirty="0" smtClean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3240088" y="3684588"/>
            <a:ext cx="4967287" cy="1168400"/>
          </a:xfrm>
        </p:spPr>
        <p:txBody>
          <a:bodyPr/>
          <a:lstStyle/>
          <a:p>
            <a:pPr eaLnBrk="1" hangingPunct="1"/>
            <a:r>
              <a:rPr lang="en-US" dirty="0" smtClean="0"/>
              <a:t>November 2011 Update</a:t>
            </a:r>
          </a:p>
          <a:p>
            <a:pPr eaLnBrk="1" hangingPunct="1"/>
            <a:r>
              <a:rPr lang="en-US" dirty="0" smtClean="0"/>
              <a:t>Erick </a:t>
            </a:r>
            <a:r>
              <a:rPr lang="en-US" dirty="0" err="1" smtClean="0"/>
              <a:t>Engelke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Needs assessed</a:t>
            </a:r>
          </a:p>
          <a:p>
            <a:r>
              <a:rPr lang="en-US" dirty="0" smtClean="0"/>
              <a:t>Improved directory structure designed</a:t>
            </a:r>
          </a:p>
          <a:p>
            <a:r>
              <a:rPr lang="en-US" dirty="0" smtClean="0"/>
              <a:t>All the bits moved to latest server versions</a:t>
            </a:r>
          </a:p>
          <a:p>
            <a:r>
              <a:rPr lang="en-US" dirty="0" smtClean="0"/>
              <a:t>Nexus prepped</a:t>
            </a:r>
          </a:p>
          <a:p>
            <a:pPr lvl="1"/>
            <a:r>
              <a:rPr lang="en-US" dirty="0" smtClean="0"/>
              <a:t>Accounts moved to new structure in both</a:t>
            </a:r>
          </a:p>
          <a:p>
            <a:pPr lvl="1"/>
            <a:r>
              <a:rPr lang="en-US" dirty="0" smtClean="0"/>
              <a:t>All ADS accounts migrated to </a:t>
            </a:r>
            <a:r>
              <a:rPr lang="en-US" dirty="0" err="1" smtClean="0"/>
              <a:t>Nexus,incl.SIDs</a:t>
            </a:r>
            <a:endParaRPr lang="en-US" dirty="0" smtClean="0"/>
          </a:p>
          <a:p>
            <a:pPr lvl="1"/>
            <a:r>
              <a:rPr lang="en-US" dirty="0" smtClean="0"/>
              <a:t>Passwords synched for all password changes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Migration of workstations and GPOs has been tested, but not done in production yet</a:t>
            </a:r>
          </a:p>
          <a:p>
            <a:r>
              <a:rPr lang="en-US" dirty="0" smtClean="0"/>
              <a:t>New IST </a:t>
            </a:r>
            <a:r>
              <a:rPr lang="en-US" dirty="0" err="1" smtClean="0"/>
              <a:t>netapp</a:t>
            </a:r>
            <a:r>
              <a:rPr lang="en-US" dirty="0" smtClean="0"/>
              <a:t> has been configured for use in nexus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Last few months we have been waiting for </a:t>
            </a:r>
            <a:r>
              <a:rPr lang="en-US" dirty="0" err="1" smtClean="0"/>
              <a:t>WatIAm</a:t>
            </a:r>
            <a:r>
              <a:rPr lang="en-US" dirty="0" smtClean="0"/>
              <a:t> to be ready to provision accounts in both directories</a:t>
            </a:r>
          </a:p>
          <a:p>
            <a:r>
              <a:rPr lang="en-US" dirty="0" smtClean="0"/>
              <a:t>Hope this step will be completed in weeks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3763963"/>
          </a:xfrm>
        </p:spPr>
        <p:txBody>
          <a:bodyPr/>
          <a:lstStyle/>
          <a:p>
            <a:r>
              <a:rPr lang="en-US" sz="2400" dirty="0" smtClean="0"/>
              <a:t>Once </a:t>
            </a:r>
            <a:r>
              <a:rPr lang="en-US" sz="2400" dirty="0" err="1" smtClean="0"/>
              <a:t>WatIAm</a:t>
            </a:r>
            <a:r>
              <a:rPr lang="en-US" sz="2400" dirty="0" smtClean="0"/>
              <a:t> account management is automatic, we can split off into multiple concurrent projects</a:t>
            </a:r>
          </a:p>
          <a:p>
            <a:pPr lvl="1"/>
            <a:r>
              <a:rPr lang="en-US" sz="2400" dirty="0" smtClean="0"/>
              <a:t>Workstation migration project</a:t>
            </a:r>
          </a:p>
          <a:p>
            <a:pPr lvl="1"/>
            <a:r>
              <a:rPr lang="en-US" sz="2400" dirty="0" smtClean="0"/>
              <a:t>Straightforward apps (ONA, maintain wireless, </a:t>
            </a:r>
            <a:r>
              <a:rPr lang="en-US" sz="2400" dirty="0" err="1" smtClean="0"/>
              <a:t>sharepoint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Big oracle systems (Fore, Quest, </a:t>
            </a:r>
            <a:r>
              <a:rPr lang="en-US" sz="2400" dirty="0" err="1" smtClean="0"/>
              <a:t>myhrinfo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D2L, </a:t>
            </a:r>
          </a:p>
          <a:p>
            <a:pPr lvl="1"/>
            <a:r>
              <a:rPr lang="en-US" sz="2400" dirty="0" smtClean="0"/>
              <a:t>MS-Exchange</a:t>
            </a:r>
          </a:p>
          <a:p>
            <a:pPr lvl="1"/>
            <a:r>
              <a:rPr lang="en-US" sz="2400" dirty="0" smtClean="0"/>
              <a:t>MS databases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Workstation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Migrate GPOs </a:t>
            </a:r>
          </a:p>
          <a:p>
            <a:r>
              <a:rPr lang="en-US" dirty="0" smtClean="0"/>
              <a:t>Migrate necessary supporting servers</a:t>
            </a:r>
          </a:p>
          <a:p>
            <a:r>
              <a:rPr lang="en-US" dirty="0" smtClean="0"/>
              <a:t>Test migrating some user workstations</a:t>
            </a:r>
          </a:p>
          <a:p>
            <a:r>
              <a:rPr lang="en-US" dirty="0" smtClean="0"/>
              <a:t>Document and refine process (automate)</a:t>
            </a:r>
          </a:p>
          <a:p>
            <a:r>
              <a:rPr lang="en-US" dirty="0" smtClean="0"/>
              <a:t>Stage migration in manageable clusters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Complexity depends on vendor support</a:t>
            </a:r>
          </a:p>
          <a:p>
            <a:pPr lvl="1"/>
            <a:r>
              <a:rPr lang="en-US" dirty="0" smtClean="0"/>
              <a:t>Those based on LDAP easier than some MS</a:t>
            </a:r>
          </a:p>
          <a:p>
            <a:pPr lvl="1"/>
            <a:r>
              <a:rPr lang="en-US" dirty="0" smtClean="0"/>
              <a:t>Some are old technologies and maybe cannot be rebuilt, recompiled, reconfigured, etc.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versity_Colour">
  <a:themeElements>
    <a:clrScheme name="Custom 1">
      <a:dk1>
        <a:sysClr val="windowText" lastClr="000000"/>
      </a:dk1>
      <a:lt1>
        <a:srgbClr val="FFFFFF"/>
      </a:lt1>
      <a:dk2>
        <a:srgbClr val="96172E"/>
      </a:dk2>
      <a:lt2>
        <a:srgbClr val="FFFFFF"/>
      </a:lt2>
      <a:accent1>
        <a:srgbClr val="0073CF"/>
      </a:accent1>
      <a:accent2>
        <a:srgbClr val="E98300"/>
      </a:accent2>
      <a:accent3>
        <a:srgbClr val="E0249A"/>
      </a:accent3>
      <a:accent4>
        <a:srgbClr val="009AA6"/>
      </a:accent4>
      <a:accent5>
        <a:srgbClr val="57068C"/>
      </a:accent5>
      <a:accent6>
        <a:srgbClr val="B6BF00"/>
      </a:accent6>
      <a:hlink>
        <a:srgbClr val="FECB00"/>
      </a:hlink>
      <a:folHlink>
        <a:srgbClr val="FECB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University_Colour</Template>
  <TotalTime>28</TotalTime>
  <Words>206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ＭＳ Ｐゴシック</vt:lpstr>
      <vt:lpstr>Calibri</vt:lpstr>
      <vt:lpstr>University_Colour</vt:lpstr>
      <vt:lpstr>Active Directory Consolidation</vt:lpstr>
      <vt:lpstr>So far…</vt:lpstr>
      <vt:lpstr>So far (continued)</vt:lpstr>
      <vt:lpstr>Current Status</vt:lpstr>
      <vt:lpstr>What Happens Next</vt:lpstr>
      <vt:lpstr>Workstation project</vt:lpstr>
      <vt:lpstr>Database Applications</vt:lpstr>
    </vt:vector>
  </TitlesOfParts>
  <Company>University of Waterloo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Valued Acer Customer</cp:lastModifiedBy>
  <cp:revision>5</cp:revision>
  <cp:lastPrinted>2010-03-08T19:59:32Z</cp:lastPrinted>
  <dcterms:created xsi:type="dcterms:W3CDTF">2011-11-25T00:49:01Z</dcterms:created>
  <dcterms:modified xsi:type="dcterms:W3CDTF">2011-11-25T01:17:21Z</dcterms:modified>
</cp:coreProperties>
</file>