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CA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715" autoAdjust="0"/>
  </p:normalViewPr>
  <p:slideViewPr>
    <p:cSldViewPr snapToGrid="0" snapToObjects="1">
      <p:cViewPr varScale="1">
        <p:scale>
          <a:sx n="93" d="100"/>
          <a:sy n="93" d="100"/>
        </p:scale>
        <p:origin x="-4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1182415"/>
            <a:ext cx="7512410" cy="24180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690" y="3684743"/>
            <a:ext cx="4966138" cy="116752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7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C3F1A-8207-4477-B18A-3F1C844D0E2B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28F5F-1463-4A90-9079-44589153B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3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690" y="3582278"/>
            <a:ext cx="4002689" cy="2204216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3723" y="1086070"/>
            <a:ext cx="7418553" cy="236482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39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D5AEC-B9CA-4F17-A158-D442841FBF8D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CF225-09BD-4849-9C81-34BDD6487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7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4339-278C-4684-AAE0-D1B74F360827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B004A-9B5A-41E1-9A76-8D4DCBE09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6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AEABE-F460-49B2-A301-CED3F99E4D68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C8F9F-AA89-4C63-9311-46D43FA31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9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0282B-D765-4738-B7A3-F0956A7DA147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05912-6BEE-413A-9148-5644FE008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1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28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6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D35C1-E165-4691-AF04-F9E1909341B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4E041-5944-49A9-A433-003BEBC34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9914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1131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65881"/>
            <a:ext cx="5486400" cy="3783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4236B-96E1-4C6B-8639-EF8A9CCD4E15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823CF-337F-4F1C-8AB7-2C30B9813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8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227763"/>
            <a:ext cx="2133600" cy="246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050C8D-DADD-4AA9-9C36-B5A79481F82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59475"/>
            <a:ext cx="3163888" cy="2571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988" y="6089650"/>
            <a:ext cx="7858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49A516-ABF1-441A-9C0B-B29A06530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5" r:id="rId2"/>
    <p:sldLayoutId id="2147483723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err="1" smtClean="0"/>
              <a:t>UWeng</a:t>
            </a:r>
            <a:r>
              <a:rPr lang="en-US" dirty="0" smtClean="0"/>
              <a:t> Mobile App</a:t>
            </a:r>
            <a:endParaRPr lang="en-US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Erick </a:t>
            </a:r>
            <a:r>
              <a:rPr lang="en-US" dirty="0" err="1" smtClean="0"/>
              <a:t>Engelke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Director</a:t>
            </a:r>
          </a:p>
          <a:p>
            <a:pPr eaLnBrk="1" hangingPunct="1"/>
            <a:r>
              <a:rPr lang="en-US" dirty="0" smtClean="0"/>
              <a:t>Engineering Computing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</a:t>
            </a:r>
            <a:r>
              <a:rPr lang="en-CA" dirty="0" err="1" smtClean="0"/>
              <a:t>UWeng</a:t>
            </a:r>
            <a:r>
              <a:rPr lang="en-CA" dirty="0" smtClean="0"/>
              <a:t> Means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 smtClean="0"/>
              <a:t>Open standards for maximum portability</a:t>
            </a:r>
          </a:p>
          <a:p>
            <a:endParaRPr lang="en-CA" sz="2400" dirty="0" smtClean="0"/>
          </a:p>
          <a:p>
            <a:r>
              <a:rPr lang="en-CA" sz="2400" dirty="0" smtClean="0"/>
              <a:t>Usability on variety of topics - small screen</a:t>
            </a:r>
          </a:p>
          <a:p>
            <a:endParaRPr lang="en-CA" sz="2400" dirty="0" smtClean="0"/>
          </a:p>
          <a:p>
            <a:r>
              <a:rPr lang="en-CA" sz="2400" dirty="0" smtClean="0"/>
              <a:t>Proves useful mobile systems can be produced relatively quickly – 1-2 months</a:t>
            </a:r>
          </a:p>
          <a:p>
            <a:endParaRPr lang="en-CA" sz="2400" dirty="0" smtClean="0"/>
          </a:p>
          <a:p>
            <a:r>
              <a:rPr lang="en-CA" sz="2400" dirty="0" smtClean="0"/>
              <a:t>Emphasizes need for Open Data and Open Enterprise Data – enable developers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552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prstClr val="black"/>
                </a:solidFill>
              </a:rPr>
              <a:t>What </a:t>
            </a:r>
            <a:r>
              <a:rPr lang="en-CA" dirty="0" err="1">
                <a:solidFill>
                  <a:prstClr val="black"/>
                </a:solidFill>
              </a:rPr>
              <a:t>UWeng</a:t>
            </a:r>
            <a:r>
              <a:rPr lang="en-CA" dirty="0">
                <a:solidFill>
                  <a:prstClr val="black"/>
                </a:solidFill>
              </a:rPr>
              <a:t> </a:t>
            </a:r>
            <a:r>
              <a:rPr lang="en-CA" dirty="0" smtClean="0">
                <a:solidFill>
                  <a:prstClr val="black"/>
                </a:solidFill>
              </a:rPr>
              <a:t>Means Part II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Pick your least favourite application (Fore)</a:t>
            </a:r>
          </a:p>
          <a:p>
            <a:r>
              <a:rPr lang="en-CA" sz="2800" dirty="0" smtClean="0"/>
              <a:t>Make select RAW data available (require permissions, ACLs, etc.)</a:t>
            </a:r>
          </a:p>
          <a:p>
            <a:r>
              <a:rPr lang="en-CA" sz="2800" dirty="0" smtClean="0"/>
              <a:t>Enlist other people on campus to do the GUI design… AND platform choice… after all, why would IST bother doing mobile for Fore… but many profs would like it.</a:t>
            </a:r>
          </a:p>
          <a:p>
            <a:r>
              <a:rPr lang="en-CA" sz="2800" dirty="0" smtClean="0"/>
              <a:t>IST can concentrate on core, let others do supposed fringe, but don’t stop us.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4161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Open Data Means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 smtClean="0"/>
              <a:t>Lose some control of data </a:t>
            </a:r>
          </a:p>
          <a:p>
            <a:pPr lvl="1"/>
            <a:r>
              <a:rPr lang="en-CA" sz="2400" dirty="0" smtClean="0"/>
              <a:t>Central orgs often resist</a:t>
            </a:r>
          </a:p>
          <a:p>
            <a:r>
              <a:rPr lang="en-CA" sz="2400" dirty="0" smtClean="0"/>
              <a:t>Requires some sanitization to remove confidential data</a:t>
            </a:r>
          </a:p>
          <a:p>
            <a:r>
              <a:rPr lang="en-CA" sz="2400" dirty="0" smtClean="0"/>
              <a:t>People allowed to access for one reason but often come up with better ideas later, but very different from original</a:t>
            </a:r>
          </a:p>
          <a:p>
            <a:r>
              <a:rPr lang="en-CA" sz="2400" dirty="0" smtClean="0"/>
              <a:t>Allows </a:t>
            </a:r>
            <a:r>
              <a:rPr lang="en-CA" sz="2400" dirty="0" err="1" smtClean="0"/>
              <a:t>mashups</a:t>
            </a:r>
            <a:r>
              <a:rPr lang="en-CA" sz="2400" dirty="0" smtClean="0"/>
              <a:t> – combining two or more sources of information to do new things</a:t>
            </a:r>
          </a:p>
          <a:p>
            <a:r>
              <a:rPr lang="en-CA" sz="2400" dirty="0" err="1" smtClean="0"/>
              <a:t>Eg</a:t>
            </a:r>
            <a:r>
              <a:rPr lang="en-CA" sz="2400" dirty="0" smtClean="0"/>
              <a:t>. user defined thresholds on accounts could generate Email alerts for spending, available funds, etc.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76136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Students request/demand mobile access</a:t>
            </a:r>
          </a:p>
          <a:p>
            <a:r>
              <a:rPr lang="en-CA" dirty="0" smtClean="0"/>
              <a:t>85% have a mobile </a:t>
            </a:r>
            <a:r>
              <a:rPr lang="en-CA" dirty="0" err="1" smtClean="0"/>
              <a:t>device:phone</a:t>
            </a:r>
            <a:r>
              <a:rPr lang="en-CA" dirty="0" smtClean="0"/>
              <a:t>/tablet/pc</a:t>
            </a:r>
            <a:endParaRPr lang="en-CA" dirty="0"/>
          </a:p>
          <a:p>
            <a:r>
              <a:rPr lang="en-CA" dirty="0" err="1" smtClean="0"/>
              <a:t>MacLeans</a:t>
            </a:r>
            <a:r>
              <a:rPr lang="en-CA" dirty="0" smtClean="0"/>
              <a:t> and others judge us on points like this</a:t>
            </a:r>
          </a:p>
          <a:p>
            <a:r>
              <a:rPr lang="en-CA" dirty="0" smtClean="0"/>
              <a:t>Regular web pages don’t cut it these days</a:t>
            </a:r>
          </a:p>
          <a:p>
            <a:r>
              <a:rPr lang="en-CA" dirty="0" smtClean="0"/>
              <a:t>Mobile: one has to start somewhere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088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Technologies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Many available technologies</a:t>
            </a:r>
          </a:p>
          <a:p>
            <a:pPr lvl="1"/>
            <a:r>
              <a:rPr lang="en-CA" dirty="0" smtClean="0"/>
              <a:t>Reviewed them, tried some</a:t>
            </a:r>
          </a:p>
          <a:p>
            <a:r>
              <a:rPr lang="en-CA" dirty="0" smtClean="0"/>
              <a:t>Most people write for one brand (Apple, Android, Blackberry, MS Phone)</a:t>
            </a:r>
          </a:p>
          <a:p>
            <a:r>
              <a:rPr lang="en-CA" dirty="0" smtClean="0"/>
              <a:t>Chose open technologies: HTML5, </a:t>
            </a:r>
            <a:r>
              <a:rPr lang="en-CA" dirty="0" err="1" smtClean="0"/>
              <a:t>Javascript</a:t>
            </a:r>
            <a:r>
              <a:rPr lang="en-CA" dirty="0" smtClean="0"/>
              <a:t>, AJAX which work on all phones</a:t>
            </a:r>
          </a:p>
          <a:p>
            <a:r>
              <a:rPr lang="en-CA" dirty="0" smtClean="0"/>
              <a:t>Embarcadero framework helped a lot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299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Organize Content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Places – </a:t>
            </a:r>
            <a:r>
              <a:rPr lang="en-CA" dirty="0" err="1" smtClean="0"/>
              <a:t>eg</a:t>
            </a:r>
            <a:r>
              <a:rPr lang="en-CA" dirty="0" smtClean="0"/>
              <a:t>. maps, parking, food</a:t>
            </a:r>
          </a:p>
          <a:p>
            <a:r>
              <a:rPr lang="en-CA" dirty="0" smtClean="0"/>
              <a:t>Ref – Reference Material – dictionary, etc.</a:t>
            </a:r>
          </a:p>
          <a:p>
            <a:r>
              <a:rPr lang="en-CA" dirty="0" smtClean="0"/>
              <a:t>Happens </a:t>
            </a:r>
          </a:p>
          <a:p>
            <a:pPr marL="457200" lvl="1" indent="0">
              <a:buNone/>
            </a:pPr>
            <a:r>
              <a:rPr lang="en-CA" dirty="0" smtClean="0"/>
              <a:t>– current events, blogs, eating, weather, etc.</a:t>
            </a:r>
          </a:p>
          <a:p>
            <a:r>
              <a:rPr lang="en-CA" dirty="0" smtClean="0"/>
              <a:t>Courses – course related</a:t>
            </a:r>
          </a:p>
          <a:p>
            <a:r>
              <a:rPr lang="en-CA" dirty="0" smtClean="0"/>
              <a:t>Other – semi random: games, etc.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30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Result: </a:t>
            </a:r>
            <a:r>
              <a:rPr lang="en-CA" dirty="0" err="1" smtClean="0"/>
              <a:t>UWeng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Is a web page, could also be native app</a:t>
            </a:r>
          </a:p>
          <a:p>
            <a:r>
              <a:rPr lang="en-CA" dirty="0" smtClean="0"/>
              <a:t>Is highly modular</a:t>
            </a:r>
          </a:p>
          <a:p>
            <a:pPr lvl="1"/>
            <a:r>
              <a:rPr lang="en-CA" dirty="0" err="1" smtClean="0"/>
              <a:t>Subscreens</a:t>
            </a:r>
            <a:r>
              <a:rPr lang="en-CA" dirty="0" smtClean="0"/>
              <a:t> can be any technology,+ back </a:t>
            </a:r>
            <a:r>
              <a:rPr lang="en-CA" dirty="0" err="1" smtClean="0"/>
              <a:t>btn</a:t>
            </a:r>
            <a:endParaRPr lang="en-CA" dirty="0" smtClean="0"/>
          </a:p>
          <a:p>
            <a:pPr lvl="1"/>
            <a:r>
              <a:rPr lang="en-CA" dirty="0" err="1" smtClean="0"/>
              <a:t>Subscreens</a:t>
            </a:r>
            <a:r>
              <a:rPr lang="en-CA" dirty="0" smtClean="0"/>
              <a:t> can be </a:t>
            </a:r>
            <a:r>
              <a:rPr lang="en-CA" dirty="0" err="1" smtClean="0"/>
              <a:t>iFrame</a:t>
            </a:r>
            <a:r>
              <a:rPr lang="en-CA" dirty="0" smtClean="0"/>
              <a:t> – load in window</a:t>
            </a:r>
          </a:p>
          <a:p>
            <a:pPr lvl="1"/>
            <a:r>
              <a:rPr lang="en-CA" dirty="0" smtClean="0"/>
              <a:t>Or can be entire screen, </a:t>
            </a:r>
            <a:r>
              <a:rPr lang="en-CA" dirty="0" err="1" smtClean="0"/>
              <a:t>eg</a:t>
            </a:r>
            <a:r>
              <a:rPr lang="en-CA" dirty="0" smtClean="0"/>
              <a:t>. </a:t>
            </a:r>
            <a:r>
              <a:rPr lang="en-CA" dirty="0" err="1" smtClean="0"/>
              <a:t>google</a:t>
            </a:r>
            <a:r>
              <a:rPr lang="en-CA" dirty="0" smtClean="0"/>
              <a:t> scholar</a:t>
            </a:r>
          </a:p>
          <a:p>
            <a:r>
              <a:rPr lang="en-CA" dirty="0" smtClean="0"/>
              <a:t>Screen can be navigated with thumb</a:t>
            </a:r>
          </a:p>
          <a:p>
            <a:r>
              <a:rPr lang="en-CA" dirty="0" smtClean="0"/>
              <a:t>Relatively intuitive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644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Many devices have small incompatibility with Internet standards.  Coded around most of these issues before beta.</a:t>
            </a:r>
          </a:p>
          <a:p>
            <a:r>
              <a:rPr lang="en-CA" dirty="0" smtClean="0"/>
              <a:t>Different devices have different screen dimensions, people have different sized fingers.  Android demands larger buttons.</a:t>
            </a:r>
          </a:p>
          <a:p>
            <a:r>
              <a:rPr lang="en-CA" dirty="0" smtClean="0"/>
              <a:t>Only discover issues by having testers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438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Feb. 1, 2013 – started </a:t>
            </a:r>
          </a:p>
          <a:p>
            <a:r>
              <a:rPr lang="en-CA" dirty="0" smtClean="0"/>
              <a:t>Apr. 12, 2013 – beta released </a:t>
            </a:r>
            <a:r>
              <a:rPr lang="en-CA" dirty="0"/>
              <a:t>(</a:t>
            </a:r>
            <a:r>
              <a:rPr lang="en-CA" dirty="0" smtClean="0"/>
              <a:t>test server)</a:t>
            </a:r>
          </a:p>
          <a:p>
            <a:pPr lvl="1"/>
            <a:r>
              <a:rPr lang="en-CA" dirty="0" smtClean="0"/>
              <a:t>Issues discovered (some bugs, some compatibility issues, some inter-app issues)</a:t>
            </a:r>
          </a:p>
          <a:p>
            <a:r>
              <a:rPr lang="en-CA" dirty="0" smtClean="0"/>
              <a:t>Apr. 15, 2013–production hardware arrives</a:t>
            </a:r>
          </a:p>
          <a:p>
            <a:r>
              <a:rPr lang="en-CA" dirty="0" smtClean="0"/>
              <a:t>Apr. 19, 2013 – second beta</a:t>
            </a:r>
          </a:p>
          <a:p>
            <a:r>
              <a:rPr lang="en-CA" dirty="0" smtClean="0"/>
              <a:t>Apr. 29, 2013 – production release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356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Sources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WatIAM’s</a:t>
            </a:r>
            <a:r>
              <a:rPr lang="en-CA" dirty="0" smtClean="0"/>
              <a:t> </a:t>
            </a:r>
            <a:r>
              <a:rPr lang="en-CA" dirty="0" err="1" smtClean="0"/>
              <a:t>UWdir</a:t>
            </a:r>
            <a:r>
              <a:rPr lang="en-CA" dirty="0" smtClean="0"/>
              <a:t> extract</a:t>
            </a:r>
          </a:p>
          <a:p>
            <a:endParaRPr lang="en-CA" dirty="0" smtClean="0"/>
          </a:p>
          <a:p>
            <a:r>
              <a:rPr lang="en-CA" dirty="0" smtClean="0"/>
              <a:t>Various open data feeds on api.uwaterloo.ca</a:t>
            </a:r>
          </a:p>
          <a:p>
            <a:endParaRPr lang="en-CA" dirty="0"/>
          </a:p>
          <a:p>
            <a:r>
              <a:rPr lang="en-CA" dirty="0" smtClean="0"/>
              <a:t>Some other applets depend on Internet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873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does it mean?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Anyone can create mobile apps from same backend data</a:t>
            </a:r>
          </a:p>
          <a:p>
            <a:endParaRPr lang="en-CA" sz="2000" dirty="0" smtClean="0"/>
          </a:p>
          <a:p>
            <a:r>
              <a:rPr lang="en-CA" sz="2000" dirty="0" smtClean="0"/>
              <a:t>As long as they don’t store the data, it remains current… not stale</a:t>
            </a:r>
          </a:p>
          <a:p>
            <a:endParaRPr lang="en-CA" sz="2000" dirty="0" smtClean="0"/>
          </a:p>
          <a:p>
            <a:r>
              <a:rPr lang="en-CA" sz="2000" dirty="0" smtClean="0"/>
              <a:t>Can cache data for 1 day simply for speed</a:t>
            </a:r>
          </a:p>
          <a:p>
            <a:endParaRPr lang="en-CA" sz="2000" dirty="0" smtClean="0"/>
          </a:p>
          <a:p>
            <a:r>
              <a:rPr lang="en-CA" sz="2000" dirty="0" smtClean="0"/>
              <a:t>We can have a variety of interfaces</a:t>
            </a:r>
          </a:p>
          <a:p>
            <a:pPr lvl="1"/>
            <a:r>
              <a:rPr lang="en-CA" sz="2000" dirty="0" smtClean="0"/>
              <a:t>Akin to GM, Ford, Honda, etc. different feel, different market, same essential functionality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821637800"/>
      </p:ext>
    </p:extLst>
  </p:cSld>
  <p:clrMapOvr>
    <a:masterClrMapping/>
  </p:clrMapOvr>
</p:sld>
</file>

<file path=ppt/theme/theme1.xml><?xml version="1.0" encoding="utf-8"?>
<a:theme xmlns:a="http://schemas.openxmlformats.org/drawingml/2006/main" name="Engineering_Black">
  <a:themeElements>
    <a:clrScheme name="Custom 1">
      <a:dk1>
        <a:sysClr val="windowText" lastClr="000000"/>
      </a:dk1>
      <a:lt1>
        <a:srgbClr val="FFFFFF"/>
      </a:lt1>
      <a:dk2>
        <a:srgbClr val="96172E"/>
      </a:dk2>
      <a:lt2>
        <a:srgbClr val="FFFFFF"/>
      </a:lt2>
      <a:accent1>
        <a:srgbClr val="0073CF"/>
      </a:accent1>
      <a:accent2>
        <a:srgbClr val="E98300"/>
      </a:accent2>
      <a:accent3>
        <a:srgbClr val="E0249A"/>
      </a:accent3>
      <a:accent4>
        <a:srgbClr val="009AA6"/>
      </a:accent4>
      <a:accent5>
        <a:srgbClr val="57068C"/>
      </a:accent5>
      <a:accent6>
        <a:srgbClr val="B6BF00"/>
      </a:accent6>
      <a:hlink>
        <a:srgbClr val="FECB00"/>
      </a:hlink>
      <a:folHlink>
        <a:srgbClr val="FECB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552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ＭＳ Ｐゴシック</vt:lpstr>
      <vt:lpstr>Calibri</vt:lpstr>
      <vt:lpstr>Engineering_Black</vt:lpstr>
      <vt:lpstr>UWeng Mobile App</vt:lpstr>
      <vt:lpstr>Need</vt:lpstr>
      <vt:lpstr>Technologies</vt:lpstr>
      <vt:lpstr>Organize Content</vt:lpstr>
      <vt:lpstr>Result: UWeng</vt:lpstr>
      <vt:lpstr>Problems</vt:lpstr>
      <vt:lpstr>Schedule</vt:lpstr>
      <vt:lpstr>Data Sources</vt:lpstr>
      <vt:lpstr>What does it mean?</vt:lpstr>
      <vt:lpstr>What UWeng Means</vt:lpstr>
      <vt:lpstr>What UWeng Means Part II</vt:lpstr>
      <vt:lpstr>What Open Data Means</vt:lpstr>
    </vt:vector>
  </TitlesOfParts>
  <Company>UofWaterloo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Paxman</dc:creator>
  <cp:lastModifiedBy>Engelke, Erick E</cp:lastModifiedBy>
  <cp:revision>16</cp:revision>
  <cp:lastPrinted>2010-03-08T19:59:32Z</cp:lastPrinted>
  <dcterms:created xsi:type="dcterms:W3CDTF">2010-03-08T20:19:38Z</dcterms:created>
  <dcterms:modified xsi:type="dcterms:W3CDTF">2013-04-15T17:41:08Z</dcterms:modified>
</cp:coreProperties>
</file>