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1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0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4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32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8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0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1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2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5E72C73-2D91-4E12-BA25-F0AA0C03599B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9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0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Schedule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811761"/>
          </a:xfrm>
        </p:spPr>
        <p:txBody>
          <a:bodyPr>
            <a:normAutofit/>
          </a:bodyPr>
          <a:lstStyle/>
          <a:p>
            <a:r>
              <a:rPr lang="en-CA" dirty="0" smtClean="0"/>
              <a:t>Erick </a:t>
            </a:r>
            <a:r>
              <a:rPr lang="en-CA" dirty="0" err="1" smtClean="0"/>
              <a:t>Engelke</a:t>
            </a:r>
            <a:endParaRPr lang="en-CA" dirty="0" smtClean="0"/>
          </a:p>
          <a:p>
            <a:r>
              <a:rPr lang="en-CA" dirty="0" smtClean="0"/>
              <a:t>Engineering </a:t>
            </a:r>
            <a:r>
              <a:rPr lang="en-CA" dirty="0" smtClean="0"/>
              <a:t>Computing</a:t>
            </a:r>
          </a:p>
          <a:p>
            <a:r>
              <a:rPr lang="en-CA" dirty="0" smtClean="0"/>
              <a:t>June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07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People</a:t>
            </a:r>
            <a:br>
              <a:rPr lang="en-US" dirty="0" smtClean="0"/>
            </a:br>
            <a:r>
              <a:rPr lang="en-US" dirty="0" smtClean="0"/>
              <a:t>on Phone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0" t="9643" r="58694" b="10836"/>
          <a:stretch/>
        </p:blipFill>
        <p:spPr>
          <a:xfrm>
            <a:off x="5150556" y="482153"/>
            <a:ext cx="4642817" cy="57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Unlike simply using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18903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Intuitive</a:t>
            </a:r>
          </a:p>
          <a:p>
            <a:endParaRPr lang="en-US" sz="2600" dirty="0" smtClean="0"/>
          </a:p>
          <a:p>
            <a:r>
              <a:rPr lang="en-US" sz="2600" dirty="0" smtClean="0"/>
              <a:t>Allow one to grant/limit access to campus members who are not employees without giving world at large </a:t>
            </a:r>
            <a:r>
              <a:rPr lang="en-US" sz="2600" dirty="0" err="1" smtClean="0"/>
              <a:t>acces</a:t>
            </a:r>
            <a:endParaRPr lang="en-US" sz="2600" dirty="0" smtClean="0"/>
          </a:p>
          <a:p>
            <a:pPr lvl="1"/>
            <a:endParaRPr lang="en-US" sz="2400" dirty="0" smtClean="0"/>
          </a:p>
          <a:p>
            <a:r>
              <a:rPr lang="en-US" sz="2600" dirty="0" smtClean="0"/>
              <a:t>Allow one to limit access to Grads versus Undergrads</a:t>
            </a:r>
          </a:p>
          <a:p>
            <a:pPr lvl="1"/>
            <a:endParaRPr lang="en-US" sz="2400" dirty="0" smtClean="0"/>
          </a:p>
          <a:p>
            <a:r>
              <a:rPr lang="en-US" sz="2600" dirty="0" smtClean="0"/>
              <a:t>When student in a course of yours, the course code automatically added to calendar message</a:t>
            </a:r>
          </a:p>
          <a:p>
            <a:endParaRPr lang="en-US" sz="2600" dirty="0" smtClean="0"/>
          </a:p>
          <a:p>
            <a:r>
              <a:rPr lang="en-US" sz="2600" dirty="0" smtClean="0"/>
              <a:t>Student ID number is forwarded to you, and is tested with nexus password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for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One has to manually enable </a:t>
            </a:r>
            <a:r>
              <a:rPr lang="en-US" sz="2400" dirty="0" err="1" smtClean="0"/>
              <a:t>Eng</a:t>
            </a:r>
            <a:r>
              <a:rPr lang="en-US" sz="2400" dirty="0" smtClean="0"/>
              <a:t> Comp Calendar Robot to have access to one’s schedule</a:t>
            </a:r>
          </a:p>
          <a:p>
            <a:endParaRPr lang="en-US" sz="2400" dirty="0" smtClean="0"/>
          </a:p>
          <a:p>
            <a:r>
              <a:rPr lang="en-US" sz="2400" dirty="0" smtClean="0"/>
              <a:t>Engineering Computing has to also enable access for your schedule</a:t>
            </a:r>
          </a:p>
          <a:p>
            <a:endParaRPr lang="en-US" sz="2400" dirty="0" smtClean="0"/>
          </a:p>
          <a:p>
            <a:r>
              <a:rPr lang="en-US" sz="2400" dirty="0" smtClean="0"/>
              <a:t>Nothing about your timetable is revealed except free/busy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5198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A</a:t>
            </a:r>
            <a:r>
              <a:rPr lang="en-US" sz="2400" dirty="0" smtClean="0"/>
              <a:t>dd </a:t>
            </a:r>
            <a:r>
              <a:rPr lang="en-US" sz="2400" dirty="0" err="1"/>
              <a:t>E</a:t>
            </a:r>
            <a:r>
              <a:rPr lang="en-US" sz="2400" dirty="0" err="1" smtClean="0"/>
              <a:t>ngCompC</a:t>
            </a:r>
            <a:r>
              <a:rPr lang="en-US" sz="2400" dirty="0" smtClean="0"/>
              <a:t> to full control on your calendar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Send an Email to </a:t>
            </a:r>
            <a:r>
              <a:rPr lang="en-US" sz="2400" dirty="0" err="1" smtClean="0"/>
              <a:t>erick@uwaterloo.ca</a:t>
            </a:r>
            <a:r>
              <a:rPr lang="en-US" sz="2400" dirty="0" smtClean="0"/>
              <a:t> to be added to Calendaring list – we have a manual step.</a:t>
            </a:r>
          </a:p>
          <a:p>
            <a:pPr lvl="1"/>
            <a:r>
              <a:rPr lang="en-US" sz="2000" dirty="0" smtClean="0"/>
              <a:t>We will enable your account (usually completed within 24 hours)</a:t>
            </a:r>
          </a:p>
          <a:p>
            <a:pPr lvl="1"/>
            <a:r>
              <a:rPr lang="en-US" sz="2000" dirty="0" smtClean="0"/>
              <a:t>We will pass you a URL to publish, and a QR code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Print QR code, or use the web to advertise access to your schedule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you wish to stop access by students, simply disable </a:t>
            </a:r>
            <a:r>
              <a:rPr lang="en-US" sz="2400" dirty="0" err="1" smtClean="0"/>
              <a:t>EngCompC</a:t>
            </a:r>
            <a:r>
              <a:rPr lang="en-US" sz="2400" dirty="0" smtClean="0"/>
              <a:t> from calendar</a:t>
            </a:r>
          </a:p>
        </p:txBody>
      </p:sp>
    </p:spTree>
    <p:extLst>
      <p:ext uri="{BB962C8B-B14F-4D97-AF65-F5344CB8AC3E}">
        <p14:creationId xmlns:p14="http://schemas.microsoft.com/office/powerpoint/2010/main" val="20417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Engineering Computing wrote the software</a:t>
            </a:r>
          </a:p>
          <a:p>
            <a:endParaRPr lang="en-US" sz="2800" dirty="0" smtClean="0"/>
          </a:p>
          <a:p>
            <a:r>
              <a:rPr lang="en-US" sz="2800" dirty="0" smtClean="0"/>
              <a:t>IST for running Exchange Calendar</a:t>
            </a:r>
          </a:p>
          <a:p>
            <a:endParaRPr lang="en-US" sz="2800" dirty="0" smtClean="0"/>
          </a:p>
          <a:p>
            <a:r>
              <a:rPr lang="en-US" sz="2800" dirty="0" smtClean="0"/>
              <a:t>OAT Project within Computer Science provides access to course enrollment and student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09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to solve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2800" dirty="0" smtClean="0"/>
              <a:t>Several offices need to allow students to schedule appointments</a:t>
            </a:r>
          </a:p>
          <a:p>
            <a:endParaRPr lang="en-CA" sz="2800" dirty="0" smtClean="0"/>
          </a:p>
          <a:p>
            <a:r>
              <a:rPr lang="en-CA" sz="2800" dirty="0" smtClean="0"/>
              <a:t>Wish to allow them to book time in Exchange calendar</a:t>
            </a:r>
          </a:p>
          <a:p>
            <a:endParaRPr lang="en-CA" sz="2800" dirty="0" smtClean="0"/>
          </a:p>
          <a:p>
            <a:r>
              <a:rPr lang="en-CA" sz="2800" dirty="0" smtClean="0"/>
              <a:t>Simple to use</a:t>
            </a:r>
          </a:p>
          <a:p>
            <a:endParaRPr lang="en-CA" sz="2800" dirty="0"/>
          </a:p>
          <a:p>
            <a:r>
              <a:rPr lang="en-CA" sz="2800" dirty="0" smtClean="0"/>
              <a:t>Record Student ID number securely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4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Schedule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z="3200" dirty="0" smtClean="0"/>
              <a:t>Works on cell phones or other </a:t>
            </a:r>
            <a:r>
              <a:rPr lang="en-CA" sz="3200" dirty="0" smtClean="0"/>
              <a:t>devices</a:t>
            </a:r>
          </a:p>
          <a:p>
            <a:endParaRPr lang="en-CA" sz="3200" dirty="0" smtClean="0"/>
          </a:p>
          <a:p>
            <a:r>
              <a:rPr lang="en-CA" sz="3200" dirty="0" smtClean="0"/>
              <a:t>Attach a QR code to poster on walls/doors inviting </a:t>
            </a:r>
            <a:r>
              <a:rPr lang="en-CA" sz="3200" dirty="0" smtClean="0"/>
              <a:t>students</a:t>
            </a:r>
          </a:p>
          <a:p>
            <a:endParaRPr lang="en-CA" sz="3200" dirty="0" smtClean="0"/>
          </a:p>
          <a:p>
            <a:r>
              <a:rPr lang="en-CA" sz="3200" dirty="0" smtClean="0"/>
              <a:t>Student’s identity is verified with </a:t>
            </a:r>
            <a:r>
              <a:rPr lang="en-CA" sz="3200" dirty="0" err="1" smtClean="0"/>
              <a:t>WatIAm</a:t>
            </a:r>
            <a:r>
              <a:rPr lang="en-CA" sz="3200" dirty="0" smtClean="0"/>
              <a:t> </a:t>
            </a:r>
            <a:r>
              <a:rPr lang="en-CA" sz="3200" dirty="0" smtClean="0"/>
              <a:t>credentials</a:t>
            </a:r>
          </a:p>
          <a:p>
            <a:endParaRPr lang="en-CA" sz="3200" dirty="0" smtClean="0"/>
          </a:p>
          <a:p>
            <a:r>
              <a:rPr lang="en-CA" sz="3200" dirty="0" smtClean="0"/>
              <a:t>Works with Exchange (campus Email/Calendaring system)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25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UW employee posts a QR code on a door or handout, or gives a URL to the scheduling system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The student scans the QR code with a phone and is immediately taken to the login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2647950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now, the login page asks for Nexus </a:t>
            </a:r>
            <a:r>
              <a:rPr lang="en-US" dirty="0" err="1" smtClean="0"/>
              <a:t>userid</a:t>
            </a:r>
            <a:r>
              <a:rPr lang="en-US" dirty="0" smtClean="0"/>
              <a:t>/password, but in future with use campus OAuth2 authentication </a:t>
            </a:r>
          </a:p>
          <a:p>
            <a:endParaRPr lang="en-US" dirty="0">
              <a:solidFill>
                <a:srgbClr val="2F3431"/>
              </a:solidFill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36" t="25125" r="32516" b="25502"/>
          <a:stretch/>
        </p:blipFill>
        <p:spPr>
          <a:xfrm>
            <a:off x="4052046" y="2707340"/>
            <a:ext cx="5558119" cy="40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Stdents</a:t>
            </a:r>
            <a:r>
              <a:rPr lang="en-US" dirty="0" smtClean="0"/>
              <a:t> are informed that their Student ID numbers will be forwarded if they make an appointment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Schedule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292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Students can view the schedule of one or more individuals</a:t>
            </a:r>
          </a:p>
          <a:p>
            <a:r>
              <a:rPr lang="en-US" sz="2800" dirty="0" smtClean="0"/>
              <a:t>Time is shown as free or busy for the current and next week</a:t>
            </a:r>
          </a:p>
          <a:p>
            <a:r>
              <a:rPr lang="en-US" sz="2800" dirty="0" smtClean="0"/>
              <a:t>Student can mark off time in 30 minute intervals</a:t>
            </a:r>
          </a:p>
          <a:p>
            <a:r>
              <a:rPr lang="en-US" sz="2800" dirty="0" smtClean="0"/>
              <a:t>Appointments are made are to Exchange Calendar</a:t>
            </a:r>
          </a:p>
          <a:p>
            <a:r>
              <a:rPr lang="en-US" sz="2800" dirty="0" smtClean="0"/>
              <a:t>Student reminder is sent and handled by Gmail/Office365</a:t>
            </a:r>
          </a:p>
          <a:p>
            <a:r>
              <a:rPr lang="en-US" sz="2800" dirty="0" smtClean="0"/>
              <a:t>Before booking, time slot is checked again for availability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77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/ Mac User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0" t="11461" r="35660" b="34516"/>
          <a:stretch/>
        </p:blipFill>
        <p:spPr>
          <a:xfrm>
            <a:off x="639415" y="1256568"/>
            <a:ext cx="9921010" cy="55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User 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3" t="9733" r="59233" b="9356"/>
          <a:stretch/>
        </p:blipFill>
        <p:spPr>
          <a:xfrm>
            <a:off x="6382871" y="-1"/>
            <a:ext cx="4536141" cy="60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236</TotalTime>
  <Words>427</Words>
  <Application>Microsoft Macintosh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Gill Sans MT</vt:lpstr>
      <vt:lpstr>Helvetica</vt:lpstr>
      <vt:lpstr>Arial</vt:lpstr>
      <vt:lpstr>Gallery</vt:lpstr>
      <vt:lpstr>Schedule</vt:lpstr>
      <vt:lpstr>Problem to solve</vt:lpstr>
      <vt:lpstr>Schedule</vt:lpstr>
      <vt:lpstr>How it Works</vt:lpstr>
      <vt:lpstr>Logins</vt:lpstr>
      <vt:lpstr>Warning to Students</vt:lpstr>
      <vt:lpstr>View Schedule </vt:lpstr>
      <vt:lpstr>PC / Mac User Interface</vt:lpstr>
      <vt:lpstr>Phone User Interface</vt:lpstr>
      <vt:lpstr>Multiple People on Phone</vt:lpstr>
      <vt:lpstr>Unlike simply using Exchange</vt:lpstr>
      <vt:lpstr>Privacy for Employees</vt:lpstr>
      <vt:lpstr>Interested?</vt:lpstr>
      <vt:lpstr>Project Helpers</vt:lpstr>
      <vt:lpstr>Thank You</vt:lpstr>
    </vt:vector>
  </TitlesOfParts>
  <Company>University of Waterloo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Schedule</dc:title>
  <dc:creator>Engelke, Erick E</dc:creator>
  <cp:lastModifiedBy>Microsoft Office User</cp:lastModifiedBy>
  <cp:revision>10</cp:revision>
  <dcterms:created xsi:type="dcterms:W3CDTF">2016-06-15T14:27:02Z</dcterms:created>
  <dcterms:modified xsi:type="dcterms:W3CDTF">2016-06-15T19:00:14Z</dcterms:modified>
</cp:coreProperties>
</file>