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9" autoAdjust="0"/>
    <p:restoredTop sz="94660"/>
  </p:normalViewPr>
  <p:slideViewPr>
    <p:cSldViewPr snapToGrid="0">
      <p:cViewPr varScale="1">
        <p:scale>
          <a:sx n="64" d="100"/>
          <a:sy n="64" d="100"/>
        </p:scale>
        <p:origin x="7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6/15/2017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6/15/2017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6/15/2017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6/15/2017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6/15/2017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6/15/2017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6/15/2017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err="1" smtClean="0"/>
              <a:t>ScreenCast</a:t>
            </a:r>
            <a:r>
              <a:rPr lang="en-CA" dirty="0" smtClean="0"/>
              <a:t>	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Engineering Computing</a:t>
            </a:r>
          </a:p>
          <a:p>
            <a:r>
              <a:rPr lang="en-CA" dirty="0" smtClean="0"/>
              <a:t>June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1941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Like </a:t>
            </a:r>
            <a:r>
              <a:rPr lang="en-CA" dirty="0" err="1" smtClean="0"/>
              <a:t>ClassNet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Takes over students’ screens at lecturer’s convenience</a:t>
            </a:r>
          </a:p>
          <a:p>
            <a:endParaRPr lang="en-CA" dirty="0"/>
          </a:p>
          <a:p>
            <a:r>
              <a:rPr lang="en-CA" dirty="0" smtClean="0"/>
              <a:t>Displays the lecturer’s screen on the students’ screens</a:t>
            </a:r>
          </a:p>
          <a:p>
            <a:endParaRPr lang="en-CA" dirty="0"/>
          </a:p>
          <a:p>
            <a:r>
              <a:rPr lang="en-CA" dirty="0" smtClean="0"/>
              <a:t>Easy to understand and use</a:t>
            </a:r>
          </a:p>
          <a:p>
            <a:endParaRPr lang="en-CA" dirty="0"/>
          </a:p>
          <a:p>
            <a:r>
              <a:rPr lang="en-CA" dirty="0" smtClean="0"/>
              <a:t>Scales to any sized lab</a:t>
            </a:r>
          </a:p>
          <a:p>
            <a:endParaRPr lang="en-CA" dirty="0"/>
          </a:p>
          <a:p>
            <a:r>
              <a:rPr lang="en-CA" dirty="0" smtClean="0"/>
              <a:t>No cost software solution developed in house</a:t>
            </a:r>
          </a:p>
          <a:p>
            <a:endParaRPr lang="en-CA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7419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Requirements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err="1" smtClean="0"/>
              <a:t>Winows</a:t>
            </a:r>
            <a:r>
              <a:rPr lang="en-CA" dirty="0" smtClean="0"/>
              <a:t> 7 or 10 on client and server</a:t>
            </a:r>
          </a:p>
          <a:p>
            <a:endParaRPr lang="en-CA" dirty="0"/>
          </a:p>
          <a:p>
            <a:r>
              <a:rPr lang="en-CA" dirty="0" smtClean="0"/>
              <a:t>Clients can be Celerons</a:t>
            </a:r>
          </a:p>
          <a:p>
            <a:endParaRPr lang="en-CA" dirty="0"/>
          </a:p>
          <a:p>
            <a:r>
              <a:rPr lang="en-CA" dirty="0" smtClean="0"/>
              <a:t>Servers should have two or more cores (may consume a whole core or less)</a:t>
            </a:r>
          </a:p>
          <a:p>
            <a:endParaRPr lang="en-CA" dirty="0"/>
          </a:p>
          <a:p>
            <a:r>
              <a:rPr lang="en-CA" dirty="0" smtClean="0"/>
              <a:t>10 Mbps or faster connection – Ethernet technologies recommended</a:t>
            </a:r>
          </a:p>
          <a:p>
            <a:endParaRPr lang="en-CA" dirty="0" smtClean="0"/>
          </a:p>
          <a:p>
            <a:r>
              <a:rPr lang="en-CA" dirty="0" smtClean="0"/>
              <a:t>Must be able to open firewall to listen to </a:t>
            </a:r>
            <a:r>
              <a:rPr lang="en-CA" b="1" i="1" dirty="0" smtClean="0"/>
              <a:t>server</a:t>
            </a:r>
            <a:r>
              <a:rPr lang="en-CA" i="1" dirty="0" smtClean="0"/>
              <a:t> </a:t>
            </a:r>
            <a:r>
              <a:rPr lang="en-CA" dirty="0" smtClean="0"/>
              <a:t> on UDP port 1125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3114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Running the program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Client:</a:t>
            </a:r>
          </a:p>
          <a:p>
            <a:pPr lvl="1"/>
            <a:r>
              <a:rPr lang="en-CA" dirty="0" smtClean="0"/>
              <a:t>Open firewall to listen to server IP address on UDP port 1125</a:t>
            </a:r>
          </a:p>
          <a:p>
            <a:pPr lvl="1"/>
            <a:r>
              <a:rPr lang="en-CA" dirty="0" smtClean="0"/>
              <a:t>Run screencopy.exe in </a:t>
            </a:r>
            <a:r>
              <a:rPr lang="en-CA" dirty="0" err="1" smtClean="0"/>
              <a:t>startup</a:t>
            </a:r>
            <a:r>
              <a:rPr lang="en-CA" dirty="0" smtClean="0"/>
              <a:t> section</a:t>
            </a:r>
          </a:p>
          <a:p>
            <a:endParaRPr lang="en-CA" dirty="0" smtClean="0"/>
          </a:p>
          <a:p>
            <a:r>
              <a:rPr lang="en-CA" dirty="0" smtClean="0"/>
              <a:t>Server</a:t>
            </a:r>
          </a:p>
          <a:p>
            <a:pPr lvl="1"/>
            <a:r>
              <a:rPr lang="en-CA" dirty="0" smtClean="0"/>
              <a:t>Run </a:t>
            </a:r>
            <a:r>
              <a:rPr lang="en-CA" dirty="0" err="1" smtClean="0"/>
              <a:t>Screencopy</a:t>
            </a:r>
            <a:r>
              <a:rPr lang="en-CA" dirty="0" smtClean="0"/>
              <a:t> /server  /</a:t>
            </a:r>
            <a:r>
              <a:rPr lang="en-CA" dirty="0" err="1" smtClean="0"/>
              <a:t>ip</a:t>
            </a:r>
            <a:r>
              <a:rPr lang="en-CA" dirty="0" smtClean="0"/>
              <a:t>=xxx</a:t>
            </a:r>
          </a:p>
          <a:p>
            <a:pPr lvl="1"/>
            <a:r>
              <a:rPr lang="en-CA" dirty="0" smtClean="0"/>
              <a:t>Where xxx is the desired local broadcast address, </a:t>
            </a:r>
            <a:r>
              <a:rPr lang="en-CA" dirty="0" err="1" smtClean="0"/>
              <a:t>eg</a:t>
            </a:r>
            <a:r>
              <a:rPr lang="en-CA" dirty="0" smtClean="0"/>
              <a:t>. 129.97.129.255</a:t>
            </a:r>
          </a:p>
          <a:p>
            <a:pPr lvl="1"/>
            <a:endParaRPr lang="en-CA"/>
          </a:p>
          <a:p>
            <a:pPr lvl="1"/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170177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How it works	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39056"/>
            <a:ext cx="8946541" cy="4809343"/>
          </a:xfrm>
        </p:spPr>
        <p:txBody>
          <a:bodyPr>
            <a:normAutofit/>
          </a:bodyPr>
          <a:lstStyle/>
          <a:p>
            <a:r>
              <a:rPr lang="en-CA" dirty="0" smtClean="0"/>
              <a:t>Typical screen is 2400 x 1024 pixels of 24 bits colour per pixel</a:t>
            </a:r>
          </a:p>
          <a:p>
            <a:endParaRPr lang="en-CA" dirty="0"/>
          </a:p>
          <a:p>
            <a:r>
              <a:rPr lang="en-CA" dirty="0" smtClean="0"/>
              <a:t>That’s almost 10 MB of data on a screen</a:t>
            </a:r>
          </a:p>
          <a:p>
            <a:endParaRPr lang="en-CA" dirty="0"/>
          </a:p>
          <a:p>
            <a:r>
              <a:rPr lang="en-CA" dirty="0" smtClean="0"/>
              <a:t>We sample it up to 20 times per second</a:t>
            </a:r>
          </a:p>
          <a:p>
            <a:endParaRPr lang="en-CA" dirty="0"/>
          </a:p>
          <a:p>
            <a:r>
              <a:rPr lang="en-CA" dirty="0" smtClean="0"/>
              <a:t>We make a reference frame, a compressed copy of the 10 MB once per second</a:t>
            </a:r>
          </a:p>
          <a:p>
            <a:endParaRPr lang="en-CA" dirty="0"/>
          </a:p>
          <a:p>
            <a:r>
              <a:rPr lang="en-CA" dirty="0" smtClean="0"/>
              <a:t>We send up to 19 compressed update frames of just the differences per second.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0166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261</TotalTime>
  <Words>199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ScreenCast </vt:lpstr>
      <vt:lpstr>Like ClassNet</vt:lpstr>
      <vt:lpstr>Requirements</vt:lpstr>
      <vt:lpstr>Running the program</vt:lpstr>
      <vt:lpstr>How it works </vt:lpstr>
    </vt:vector>
  </TitlesOfParts>
  <Company>University of Waterloo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ScreenCast </dc:title>
  <dc:creator>Engelke, Erick E</dc:creator>
  <cp:lastModifiedBy>Engelke, Erick E</cp:lastModifiedBy>
  <cp:revision>2</cp:revision>
  <dcterms:created xsi:type="dcterms:W3CDTF">2017-06-15T13:53:05Z</dcterms:created>
  <dcterms:modified xsi:type="dcterms:W3CDTF">2017-06-15T18:14:06Z</dcterms:modified>
</cp:coreProperties>
</file>