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9977"/>
            <a:ext cx="8825658" cy="2965269"/>
          </a:xfrm>
        </p:spPr>
        <p:txBody>
          <a:bodyPr/>
          <a:lstStyle/>
          <a:p>
            <a:r>
              <a:rPr lang="en-CA" dirty="0" smtClean="0"/>
              <a:t>Engineering</a:t>
            </a:r>
            <a:br>
              <a:rPr lang="en-CA" dirty="0" smtClean="0"/>
            </a:br>
            <a:r>
              <a:rPr lang="en-CA" dirty="0" smtClean="0"/>
              <a:t>PhD Thesis </a:t>
            </a:r>
            <a:br>
              <a:rPr lang="en-CA" dirty="0" smtClean="0"/>
            </a:br>
            <a:r>
              <a:rPr lang="en-CA" dirty="0" smtClean="0"/>
              <a:t>Submission System 	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415246"/>
            <a:ext cx="8825658" cy="1223554"/>
          </a:xfrm>
        </p:spPr>
        <p:txBody>
          <a:bodyPr>
            <a:normAutofit/>
          </a:bodyPr>
          <a:lstStyle/>
          <a:p>
            <a:r>
              <a:rPr lang="en-CA" dirty="0" smtClean="0"/>
              <a:t>Engineering Graduate Studies Office</a:t>
            </a:r>
          </a:p>
          <a:p>
            <a:r>
              <a:rPr lang="en-CA" dirty="0" smtClean="0"/>
              <a:t>And Engineering Computing </a:t>
            </a:r>
          </a:p>
          <a:p>
            <a:r>
              <a:rPr lang="en-CA" dirty="0" smtClean="0"/>
              <a:t>April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978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Purpose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61537" cy="4254500"/>
          </a:xfrm>
        </p:spPr>
        <p:txBody>
          <a:bodyPr/>
          <a:lstStyle/>
          <a:p>
            <a:r>
              <a:rPr lang="en-CA" dirty="0" smtClean="0"/>
              <a:t>Automate and improve process for handling PhD thesis submission</a:t>
            </a:r>
          </a:p>
          <a:p>
            <a:pPr lvl="1"/>
            <a:r>
              <a:rPr lang="en-CA" dirty="0" smtClean="0"/>
              <a:t>Relieve the staff of the mundane parts of the job</a:t>
            </a:r>
            <a:endParaRPr lang="en-CA" dirty="0"/>
          </a:p>
          <a:p>
            <a:endParaRPr lang="en-CA" dirty="0"/>
          </a:p>
          <a:p>
            <a:r>
              <a:rPr lang="en-CA" dirty="0" smtClean="0"/>
              <a:t>Reduce reliance on paper forms and printing multiple copies of documents</a:t>
            </a:r>
          </a:p>
          <a:p>
            <a:pPr lvl="1"/>
            <a:r>
              <a:rPr lang="en-CA" dirty="0" smtClean="0"/>
              <a:t>Support electronic submission</a:t>
            </a:r>
          </a:p>
          <a:p>
            <a:pPr lvl="1"/>
            <a:r>
              <a:rPr lang="en-CA" dirty="0" smtClean="0"/>
              <a:t>Electronic distribution for review and display period</a:t>
            </a:r>
          </a:p>
          <a:p>
            <a:endParaRPr lang="en-CA" dirty="0"/>
          </a:p>
          <a:p>
            <a:r>
              <a:rPr lang="en-CA" dirty="0" smtClean="0"/>
              <a:t>Improve feedback to students</a:t>
            </a:r>
          </a:p>
          <a:p>
            <a:pPr lvl="1"/>
            <a:r>
              <a:rPr lang="en-CA" dirty="0" smtClean="0"/>
              <a:t>Must be simple, they typically only do this process once per  lifetime</a:t>
            </a:r>
          </a:p>
          <a:p>
            <a:pPr lvl="1"/>
            <a:r>
              <a:rPr lang="en-CA" dirty="0" smtClean="0"/>
              <a:t>Improve feedback, so students can see the process and their position in it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801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Student Interface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23" y="2299063"/>
            <a:ext cx="10332719" cy="4271553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Eligible students can complete most parts of a required form</a:t>
            </a:r>
          </a:p>
          <a:p>
            <a:pPr lvl="1"/>
            <a:r>
              <a:rPr lang="en-CA" dirty="0"/>
              <a:t>P</a:t>
            </a:r>
            <a:r>
              <a:rPr lang="en-CA" dirty="0" smtClean="0"/>
              <a:t>ersonal and thesis data (what we don’t already know from Quest/OAT)</a:t>
            </a:r>
          </a:p>
          <a:p>
            <a:pPr lvl="1"/>
            <a:r>
              <a:rPr lang="en-CA" dirty="0" smtClean="0"/>
              <a:t>Proposed Examination date, working title of Thesis</a:t>
            </a:r>
          </a:p>
          <a:p>
            <a:pPr lvl="1"/>
            <a:r>
              <a:rPr lang="en-CA" dirty="0" smtClean="0"/>
              <a:t>Select committee members, their Email addresses, etc.  Provides look up </a:t>
            </a:r>
            <a:r>
              <a:rPr lang="en-CA" dirty="0" smtClean="0"/>
              <a:t>table for </a:t>
            </a:r>
            <a:r>
              <a:rPr lang="en-CA" dirty="0" smtClean="0"/>
              <a:t>names/Email.</a:t>
            </a:r>
          </a:p>
          <a:p>
            <a:pPr lvl="1"/>
            <a:r>
              <a:rPr lang="en-CA" dirty="0" smtClean="0"/>
              <a:t>Select External Examiner, upload Examiner’s CV and relevant data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System allows saving incomplete forms</a:t>
            </a:r>
          </a:p>
          <a:p>
            <a:pPr lvl="1"/>
            <a:r>
              <a:rPr lang="en-CA" dirty="0" smtClean="0"/>
              <a:t>Student or supervisor can complete them </a:t>
            </a:r>
            <a:r>
              <a:rPr lang="en-CA" dirty="0" smtClean="0"/>
              <a:t>later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At some point, form signed with Supervisor’s electronic signature and date</a:t>
            </a:r>
          </a:p>
          <a:p>
            <a:pPr lvl="1"/>
            <a:r>
              <a:rPr lang="en-CA" dirty="0" smtClean="0"/>
              <a:t>Form becomes read-only as it will be under review of departments and EGSO</a:t>
            </a:r>
          </a:p>
          <a:p>
            <a:pPr lvl="1"/>
            <a:endParaRPr lang="en-CA" dirty="0"/>
          </a:p>
          <a:p>
            <a:r>
              <a:rPr lang="en-CA" dirty="0" smtClean="0"/>
              <a:t>Later, student is prompted by Email to upload Thesis and Abstract as PDF documents</a:t>
            </a:r>
          </a:p>
          <a:p>
            <a:pPr lvl="1"/>
            <a:r>
              <a:rPr lang="en-CA" dirty="0" smtClean="0"/>
              <a:t>Documents are automatically watermarked by </a:t>
            </a:r>
            <a:r>
              <a:rPr lang="en-CA" dirty="0" smtClean="0"/>
              <a:t>system and shared as desired</a:t>
            </a:r>
            <a:endParaRPr lang="en-CA" dirty="0" smtClean="0"/>
          </a:p>
          <a:p>
            <a:pPr marL="457200" lvl="1" indent="0">
              <a:buNone/>
            </a:pP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583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9608840" cy="815943"/>
          </a:xfrm>
        </p:spPr>
        <p:txBody>
          <a:bodyPr/>
          <a:lstStyle/>
          <a:p>
            <a:r>
              <a:rPr lang="en-CA" dirty="0" smtClean="0"/>
              <a:t>Faculty and External Examiner Interface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65595" cy="34163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Professors use only occasionally, system must be intuitive, easier than paper</a:t>
            </a:r>
          </a:p>
          <a:p>
            <a:endParaRPr lang="en-CA" dirty="0"/>
          </a:p>
          <a:p>
            <a:r>
              <a:rPr lang="en-CA" dirty="0" smtClean="0"/>
              <a:t>Professor access to slightly modified Nomination form</a:t>
            </a:r>
          </a:p>
          <a:p>
            <a:endParaRPr lang="en-CA" dirty="0" smtClean="0"/>
          </a:p>
          <a:p>
            <a:r>
              <a:rPr lang="en-CA" dirty="0" smtClean="0"/>
              <a:t>Ability to retrieve thesis and abstract electronically whenever desired</a:t>
            </a:r>
          </a:p>
          <a:p>
            <a:endParaRPr lang="en-CA" dirty="0"/>
          </a:p>
          <a:p>
            <a:r>
              <a:rPr lang="en-CA" dirty="0" smtClean="0"/>
              <a:t>Automatically Emailed when their input needed or thesis available</a:t>
            </a:r>
          </a:p>
          <a:p>
            <a:endParaRPr lang="en-CA" dirty="0" smtClean="0"/>
          </a:p>
          <a:p>
            <a:r>
              <a:rPr lang="en-CA" dirty="0" smtClean="0"/>
              <a:t>Includes a </a:t>
            </a:r>
            <a:r>
              <a:rPr lang="en-CA" i="1" dirty="0" smtClean="0"/>
              <a:t>messaging</a:t>
            </a:r>
            <a:r>
              <a:rPr lang="en-CA" dirty="0"/>
              <a:t> </a:t>
            </a:r>
            <a:r>
              <a:rPr lang="en-CA" dirty="0" smtClean="0"/>
              <a:t>system that directs faculty to where their input is required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718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Supported Devices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System and its forms and progress data can be edited by any HTML5 capable device and browser including</a:t>
            </a:r>
          </a:p>
          <a:p>
            <a:pPr lvl="1"/>
            <a:r>
              <a:rPr lang="en-CA" dirty="0" smtClean="0"/>
              <a:t>Computers (Windows, Macs, Linux, etc.) Chrome, IE, Edge, Firefox, Safari, Opera</a:t>
            </a:r>
          </a:p>
          <a:p>
            <a:pPr lvl="1"/>
            <a:r>
              <a:rPr lang="en-CA" dirty="0" smtClean="0"/>
              <a:t>Laptops any operating system, </a:t>
            </a:r>
            <a:r>
              <a:rPr lang="en-CA" dirty="0"/>
              <a:t>Chrome, IE, Edge, Firefox, Safari, </a:t>
            </a:r>
            <a:r>
              <a:rPr lang="en-CA" dirty="0" smtClean="0"/>
              <a:t>Opera</a:t>
            </a:r>
          </a:p>
          <a:p>
            <a:pPr lvl="1"/>
            <a:r>
              <a:rPr lang="en-CA" dirty="0" smtClean="0"/>
              <a:t>Tablets using Android or iOS</a:t>
            </a:r>
          </a:p>
          <a:p>
            <a:pPr lvl="1"/>
            <a:endParaRPr lang="en-CA" dirty="0"/>
          </a:p>
          <a:p>
            <a:r>
              <a:rPr lang="en-CA" dirty="0" smtClean="0"/>
              <a:t>Cell phones are generally </a:t>
            </a:r>
            <a:r>
              <a:rPr lang="en-CA" i="1" dirty="0" smtClean="0"/>
              <a:t>too awkward </a:t>
            </a:r>
            <a:r>
              <a:rPr lang="en-CA" dirty="0" smtClean="0"/>
              <a:t>for much data editing, or reading a thesis document, but are adequate for checking status.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4403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</TotalTime>
  <Words>346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Engineering PhD Thesis  Submission System  </vt:lpstr>
      <vt:lpstr>Purpose</vt:lpstr>
      <vt:lpstr>Student Interface</vt:lpstr>
      <vt:lpstr>Faculty and External Examiner Interface</vt:lpstr>
      <vt:lpstr>Supported Devices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PhD Thesis  Submission System</dc:title>
  <dc:creator>Erick Engelke</dc:creator>
  <cp:lastModifiedBy>Engelke, Erick E</cp:lastModifiedBy>
  <cp:revision>7</cp:revision>
  <dcterms:created xsi:type="dcterms:W3CDTF">2018-04-05T14:14:50Z</dcterms:created>
  <dcterms:modified xsi:type="dcterms:W3CDTF">2018-04-11T16:44:54Z</dcterms:modified>
</cp:coreProperties>
</file>