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Engineering Safety System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Engineering Computing</a:t>
            </a:r>
          </a:p>
          <a:p>
            <a:r>
              <a:rPr lang="en-CA" dirty="0" smtClean="0"/>
              <a:t>April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919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Need?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Engineering makes extensive use of laboratory equipment, shop equipment, and industrial substances</a:t>
            </a:r>
          </a:p>
          <a:p>
            <a:r>
              <a:rPr lang="en-CA" dirty="0" smtClean="0"/>
              <a:t>Safety training for Employees, Students and Co-ops is required</a:t>
            </a:r>
          </a:p>
          <a:p>
            <a:pPr lvl="1"/>
            <a:r>
              <a:rPr lang="en-CA" dirty="0" smtClean="0"/>
              <a:t>Safety of individuals</a:t>
            </a:r>
          </a:p>
          <a:p>
            <a:pPr lvl="1"/>
            <a:r>
              <a:rPr lang="en-CA" dirty="0" smtClean="0"/>
              <a:t>Also safety for everyone in vicinity</a:t>
            </a:r>
          </a:p>
          <a:p>
            <a:r>
              <a:rPr lang="en-CA" dirty="0" smtClean="0"/>
              <a:t>Present technologies identify who HAS safety training</a:t>
            </a:r>
          </a:p>
          <a:p>
            <a:r>
              <a:rPr lang="en-CA" dirty="0" smtClean="0"/>
              <a:t>We need to know WHO DOES NOT have required safety training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411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Projects – Assigned January 2018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Phase One</a:t>
            </a:r>
          </a:p>
          <a:p>
            <a:pPr lvl="1"/>
            <a:r>
              <a:rPr lang="en-CA" dirty="0" smtClean="0"/>
              <a:t>Create system to send Emails listing people requiring additional safety training</a:t>
            </a:r>
          </a:p>
          <a:p>
            <a:pPr lvl="2"/>
            <a:r>
              <a:rPr lang="en-CA" dirty="0" err="1" smtClean="0"/>
              <a:t>Eg</a:t>
            </a:r>
            <a:r>
              <a:rPr lang="en-CA" dirty="0" smtClean="0"/>
              <a:t>. Prof or TA needs to know who must get more training</a:t>
            </a:r>
          </a:p>
          <a:p>
            <a:pPr lvl="1"/>
            <a:endParaRPr lang="en-CA" dirty="0"/>
          </a:p>
          <a:p>
            <a:r>
              <a:rPr lang="en-CA" dirty="0" smtClean="0"/>
              <a:t>Phase Two</a:t>
            </a:r>
          </a:p>
          <a:p>
            <a:pPr lvl="1"/>
            <a:r>
              <a:rPr lang="en-CA" dirty="0" smtClean="0"/>
              <a:t>Create system to identify people’s successful training (or lack) for specific equipment in real time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6397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One – Email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Create lists of valid and missing safety training for Faculty/TA’s/Group leaders by:</a:t>
            </a:r>
          </a:p>
          <a:p>
            <a:pPr lvl="1"/>
            <a:r>
              <a:rPr lang="en-CA" dirty="0" smtClean="0"/>
              <a:t>Department</a:t>
            </a:r>
          </a:p>
          <a:p>
            <a:pPr lvl="1"/>
            <a:r>
              <a:rPr lang="en-CA" dirty="0" smtClean="0"/>
              <a:t>Course</a:t>
            </a:r>
          </a:p>
          <a:p>
            <a:pPr lvl="1"/>
            <a:r>
              <a:rPr lang="en-CA" dirty="0" smtClean="0"/>
              <a:t>Team</a:t>
            </a:r>
          </a:p>
          <a:p>
            <a:pPr lvl="1"/>
            <a:endParaRPr lang="en-CA" dirty="0"/>
          </a:p>
          <a:p>
            <a:r>
              <a:rPr lang="en-CA" dirty="0" smtClean="0"/>
              <a:t>Send reminder Emails to individuals who require additional training</a:t>
            </a:r>
          </a:p>
          <a:p>
            <a:r>
              <a:rPr lang="en-CA" dirty="0" smtClean="0"/>
              <a:t>Currently in Beta testing with Mechanical &amp; Mechatronics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037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Phase Two – Physical Devices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2" y="2249487"/>
            <a:ext cx="11521440" cy="4020684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Devices (3D </a:t>
            </a:r>
            <a:r>
              <a:rPr lang="en-CA" dirty="0" err="1" smtClean="0"/>
              <a:t>pritners</a:t>
            </a:r>
            <a:r>
              <a:rPr lang="en-CA" dirty="0" smtClean="0"/>
              <a:t>, lathes, doors, etc.) will be given a </a:t>
            </a:r>
            <a:r>
              <a:rPr lang="en-CA" dirty="0" err="1" smtClean="0"/>
              <a:t>Watcard</a:t>
            </a:r>
            <a:r>
              <a:rPr lang="en-CA" dirty="0" smtClean="0"/>
              <a:t> reader and a signal lamp</a:t>
            </a:r>
          </a:p>
          <a:p>
            <a:r>
              <a:rPr lang="en-CA" dirty="0" smtClean="0"/>
              <a:t>User’s tap </a:t>
            </a:r>
            <a:r>
              <a:rPr lang="en-CA" dirty="0" err="1" smtClean="0"/>
              <a:t>Watcard</a:t>
            </a:r>
            <a:r>
              <a:rPr lang="en-CA" dirty="0" smtClean="0"/>
              <a:t> to log into machines or doors</a:t>
            </a:r>
          </a:p>
          <a:p>
            <a:r>
              <a:rPr lang="en-CA" dirty="0" smtClean="0"/>
              <a:t>If user is associated with successful training, a green lamp flashes and all know the user is trained</a:t>
            </a:r>
          </a:p>
          <a:p>
            <a:r>
              <a:rPr lang="en-CA" dirty="0" smtClean="0"/>
              <a:t>If user is not trained, a red lamp flashes and warns the shop staff and </a:t>
            </a:r>
            <a:r>
              <a:rPr lang="en-CA" smtClean="0"/>
              <a:t>other individuals</a:t>
            </a:r>
            <a:endParaRPr lang="en-CA" dirty="0" smtClean="0"/>
          </a:p>
          <a:p>
            <a:r>
              <a:rPr lang="en-CA" dirty="0" smtClean="0"/>
              <a:t>If the machine is powered on without successful training(</a:t>
            </a:r>
            <a:r>
              <a:rPr lang="en-CA" dirty="0" err="1" smtClean="0"/>
              <a:t>ie</a:t>
            </a:r>
            <a:r>
              <a:rPr lang="en-CA" dirty="0" smtClean="0"/>
              <a:t>. current detected), the red lamp flashes</a:t>
            </a:r>
          </a:p>
          <a:p>
            <a:r>
              <a:rPr lang="en-CA" dirty="0" smtClean="0"/>
              <a:t>Technology uses Raspberry PI, Arduino, RFID detector and current detector, about $200 per unit</a:t>
            </a:r>
          </a:p>
          <a:p>
            <a:r>
              <a:rPr lang="en-CA" dirty="0" smtClean="0"/>
              <a:t>Alpha testing right now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8762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14</TotalTime>
  <Words>258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Engineering Safety System</vt:lpstr>
      <vt:lpstr>Need?</vt:lpstr>
      <vt:lpstr>Projects – Assigned January 2018</vt:lpstr>
      <vt:lpstr>Phase One – Email </vt:lpstr>
      <vt:lpstr>Phase Two – Physical Devices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Safety System</dc:title>
  <dc:creator>Erick Engelke</dc:creator>
  <cp:lastModifiedBy>Erick Engelke</cp:lastModifiedBy>
  <cp:revision>2</cp:revision>
  <dcterms:created xsi:type="dcterms:W3CDTF">2018-04-12T18:52:13Z</dcterms:created>
  <dcterms:modified xsi:type="dcterms:W3CDTF">2018-04-12T19:06:24Z</dcterms:modified>
</cp:coreProperties>
</file>