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3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208"/>
  </p:normalViewPr>
  <p:slideViewPr>
    <p:cSldViewPr snapToGrid="0" snapToObjects="1">
      <p:cViewPr varScale="1">
        <p:scale>
          <a:sx n="121" d="100"/>
          <a:sy n="121" d="100"/>
        </p:scale>
        <p:origin x="2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1/6/20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1/6/20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1/6/20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1/6/20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1/6/20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9C099-F111-7344-8FEF-8C2268D6F9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Shop Safety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ACD1F3-DE7A-6441-929A-3250AD8F0F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Engineering Student Machine Shop</a:t>
            </a:r>
          </a:p>
          <a:p>
            <a:r>
              <a:rPr lang="en-US" dirty="0"/>
              <a:t>Engineering Computing</a:t>
            </a:r>
          </a:p>
          <a:p>
            <a:r>
              <a:rPr lang="en-US" dirty="0"/>
              <a:t>January 2020</a:t>
            </a:r>
          </a:p>
        </p:txBody>
      </p:sp>
    </p:spTree>
    <p:extLst>
      <p:ext uri="{BB962C8B-B14F-4D97-AF65-F5344CB8AC3E}">
        <p14:creationId xmlns:p14="http://schemas.microsoft.com/office/powerpoint/2010/main" val="207165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D40EB-2671-4245-8CE9-4FCE738C2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10197886" cy="1080938"/>
          </a:xfrm>
        </p:spPr>
        <p:txBody>
          <a:bodyPr/>
          <a:lstStyle/>
          <a:p>
            <a:r>
              <a:rPr lang="en-US" dirty="0"/>
              <a:t>Management Station: Detailed Student Lookup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51B7DF-CDA4-9E43-AADE-E3783FCD6E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688" y="1969019"/>
            <a:ext cx="5043487" cy="480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12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0FD73-2BC1-474D-8F8F-BBC61025E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EDCAE-FEF7-4442-BE9E-ADC99B24A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0635379" cy="402106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Working together with shop staff, we have created a simple protocol for students to follow with simple and immediate feedback</a:t>
            </a:r>
          </a:p>
          <a:p>
            <a:endParaRPr lang="en-US" dirty="0"/>
          </a:p>
          <a:p>
            <a:r>
              <a:rPr lang="en-US" dirty="0"/>
              <a:t>We hope that enforcing training will reduce accidents, while automated system will simultaneously reduce effort by staff </a:t>
            </a:r>
          </a:p>
          <a:p>
            <a:endParaRPr lang="en-US" dirty="0"/>
          </a:p>
          <a:p>
            <a:r>
              <a:rPr lang="en-US" dirty="0"/>
              <a:t>The system gives real-time feedback to students and staff and collects some summary statistics for later analysis</a:t>
            </a:r>
          </a:p>
          <a:p>
            <a:endParaRPr lang="en-US" dirty="0"/>
          </a:p>
          <a:p>
            <a:r>
              <a:rPr lang="en-US" dirty="0"/>
              <a:t>The system offers future expandability depending on the success of the implementation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478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2630-FBBC-4249-B90E-416C5392A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A4548-C6A9-0E4E-B21A-C78600D3E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870548" cy="359931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Primarily to ensure students have completed Learn-based shop training course</a:t>
            </a:r>
          </a:p>
          <a:p>
            <a:endParaRPr lang="en-US" dirty="0"/>
          </a:p>
          <a:p>
            <a:r>
              <a:rPr lang="en-US" dirty="0"/>
              <a:t>Integrate with easily followed staff and student procedures </a:t>
            </a:r>
          </a:p>
          <a:p>
            <a:endParaRPr lang="en-US" dirty="0"/>
          </a:p>
          <a:p>
            <a:r>
              <a:rPr lang="en-US" dirty="0"/>
              <a:t>Offload mundane tasks from shop staff</a:t>
            </a:r>
          </a:p>
          <a:p>
            <a:endParaRPr lang="en-US" dirty="0"/>
          </a:p>
          <a:p>
            <a:r>
              <a:rPr lang="en-US" dirty="0"/>
              <a:t>Collect management data to assist shop staff</a:t>
            </a:r>
          </a:p>
          <a:p>
            <a:endParaRPr lang="en-US" dirty="0"/>
          </a:p>
          <a:p>
            <a:r>
              <a:rPr lang="en-US" dirty="0"/>
              <a:t>Provide flexible options for future directions and growth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991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E3094-6D0F-A14E-BB5D-CE78170B0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F071F-6E2A-F840-901D-C7D32F625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881058" cy="359931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All students have </a:t>
            </a:r>
            <a:r>
              <a:rPr lang="en-US" dirty="0" err="1"/>
              <a:t>Watcards</a:t>
            </a:r>
            <a:r>
              <a:rPr lang="en-US" dirty="0"/>
              <a:t> (most are RFID capable, eventually all will be)</a:t>
            </a:r>
          </a:p>
          <a:p>
            <a:endParaRPr lang="en-US" dirty="0"/>
          </a:p>
          <a:p>
            <a:r>
              <a:rPr lang="en-US" dirty="0"/>
              <a:t>We can match the student RFID </a:t>
            </a:r>
            <a:r>
              <a:rPr lang="en-US" dirty="0" err="1"/>
              <a:t>Watcards</a:t>
            </a:r>
            <a:r>
              <a:rPr lang="en-US" dirty="0"/>
              <a:t> to Student numbers and departments</a:t>
            </a:r>
          </a:p>
          <a:p>
            <a:endParaRPr lang="en-US" dirty="0"/>
          </a:p>
          <a:p>
            <a:r>
              <a:rPr lang="en-US" dirty="0"/>
              <a:t>We can match student numbers to training data in Learn</a:t>
            </a:r>
          </a:p>
          <a:p>
            <a:endParaRPr lang="en-US" dirty="0"/>
          </a:p>
          <a:p>
            <a:r>
              <a:rPr lang="en-US" dirty="0"/>
              <a:t>We can use the data to automatically log usage of the shop by department</a:t>
            </a:r>
          </a:p>
          <a:p>
            <a:endParaRPr lang="en-US" dirty="0"/>
          </a:p>
          <a:p>
            <a:r>
              <a:rPr lang="en-US" dirty="0"/>
              <a:t>We can add and look up training data to determine who is qualified to use tools</a:t>
            </a:r>
          </a:p>
        </p:txBody>
      </p:sp>
    </p:spTree>
    <p:extLst>
      <p:ext uri="{BB962C8B-B14F-4D97-AF65-F5344CB8AC3E}">
        <p14:creationId xmlns:p14="http://schemas.microsoft.com/office/powerpoint/2010/main" val="1696654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11E4C-8A30-B14E-B0DB-D2A6DD530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: January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02323-4BE0-FE43-B9C8-24178531A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019210" cy="409545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After investigation and input from the Student Shop Staff, a solution was devised</a:t>
            </a:r>
          </a:p>
          <a:p>
            <a:endParaRPr lang="en-US" dirty="0"/>
          </a:p>
          <a:p>
            <a:r>
              <a:rPr lang="en-US" dirty="0"/>
              <a:t>We will have initially two stations, both connected to the system</a:t>
            </a:r>
          </a:p>
          <a:p>
            <a:endParaRPr lang="en-US" dirty="0"/>
          </a:p>
          <a:p>
            <a:pPr lvl="1"/>
            <a:r>
              <a:rPr lang="en-US" dirty="0"/>
              <a:t>One student facing ‘entrance desk’ stations, with only a </a:t>
            </a:r>
            <a:r>
              <a:rPr lang="en-US" dirty="0" err="1"/>
              <a:t>Watcard</a:t>
            </a:r>
            <a:r>
              <a:rPr lang="en-US" dirty="0"/>
              <a:t> reader as input, students tap their </a:t>
            </a:r>
            <a:r>
              <a:rPr lang="en-US" dirty="0" err="1"/>
              <a:t>Watcards</a:t>
            </a:r>
            <a:r>
              <a:rPr lang="en-US" dirty="0"/>
              <a:t> there and get immediate feedback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One ‘management’ station in the back office available only to staff after authenticated login</a:t>
            </a:r>
          </a:p>
          <a:p>
            <a:pPr lvl="1"/>
            <a:endParaRPr lang="en-US" dirty="0"/>
          </a:p>
          <a:p>
            <a:r>
              <a:rPr lang="en-US" dirty="0"/>
              <a:t>Future growth may add stations in wood shop and other shop areas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117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FD63F-7EF9-574B-9997-46133221B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Student-facing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0817C-DD95-EC46-9618-4625A90EB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944" y="2336872"/>
            <a:ext cx="11613931" cy="4337197"/>
          </a:xfrm>
        </p:spPr>
        <p:txBody>
          <a:bodyPr>
            <a:normAutofit fontScale="92500"/>
          </a:bodyPr>
          <a:lstStyle/>
          <a:p>
            <a:r>
              <a:rPr lang="en-US" dirty="0"/>
              <a:t>Students will tap </a:t>
            </a:r>
            <a:r>
              <a:rPr lang="en-US" dirty="0" err="1"/>
              <a:t>watcards</a:t>
            </a:r>
            <a:r>
              <a:rPr lang="en-US" dirty="0"/>
              <a:t> at a small unmanned entrance desk upon entry to shop</a:t>
            </a:r>
          </a:p>
          <a:p>
            <a:endParaRPr lang="en-US" dirty="0"/>
          </a:p>
          <a:p>
            <a:r>
              <a:rPr lang="en-US" dirty="0"/>
              <a:t>Until now they have had to write down their names and departments and were supposed to carry a card that staff would have to create to verify training in Learn – now obsolete</a:t>
            </a:r>
          </a:p>
          <a:p>
            <a:pPr lvl="1"/>
            <a:endParaRPr lang="en-US" dirty="0"/>
          </a:p>
          <a:p>
            <a:r>
              <a:rPr lang="en-US" dirty="0"/>
              <a:t>The Shop Safety System can replace that process with a simple </a:t>
            </a:r>
            <a:r>
              <a:rPr lang="en-US" dirty="0" err="1"/>
              <a:t>Watcard</a:t>
            </a:r>
            <a:r>
              <a:rPr lang="en-US" dirty="0"/>
              <a:t> tap</a:t>
            </a:r>
          </a:p>
          <a:p>
            <a:pPr lvl="1"/>
            <a:r>
              <a:rPr lang="en-US" dirty="0"/>
              <a:t>record names/departments, publicly showing just the student first name for feedback</a:t>
            </a:r>
          </a:p>
          <a:p>
            <a:pPr lvl="1"/>
            <a:r>
              <a:rPr lang="en-US" dirty="0"/>
              <a:t>It will immediately display a message whether each user has or has not passed the Learn test</a:t>
            </a:r>
          </a:p>
          <a:p>
            <a:pPr lvl="1"/>
            <a:r>
              <a:rPr lang="en-US" dirty="0"/>
              <a:t>It will also generate a warning sound if a student presents a </a:t>
            </a:r>
            <a:r>
              <a:rPr lang="en-US" dirty="0" err="1"/>
              <a:t>Watcard</a:t>
            </a:r>
            <a:r>
              <a:rPr lang="en-US" dirty="0"/>
              <a:t> without the corresponding training, to alert staff</a:t>
            </a:r>
          </a:p>
          <a:p>
            <a:pPr lvl="1"/>
            <a:r>
              <a:rPr lang="en-US" dirty="0"/>
              <a:t>Information is then relayed to the back office through the database</a:t>
            </a:r>
          </a:p>
          <a:p>
            <a:pPr lvl="1"/>
            <a:r>
              <a:rPr lang="en-US" dirty="0"/>
              <a:t>Staff may occasionally spot check </a:t>
            </a:r>
            <a:r>
              <a:rPr lang="en-US" dirty="0" err="1"/>
              <a:t>Watcards</a:t>
            </a:r>
            <a:r>
              <a:rPr lang="en-US" dirty="0"/>
              <a:t> at the desk with the database to ensure compliance</a:t>
            </a:r>
          </a:p>
        </p:txBody>
      </p:sp>
    </p:spTree>
    <p:extLst>
      <p:ext uri="{BB962C8B-B14F-4D97-AF65-F5344CB8AC3E}">
        <p14:creationId xmlns:p14="http://schemas.microsoft.com/office/powerpoint/2010/main" val="3766885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7D18A-EFAA-8746-94BA-D7A498461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753228"/>
            <a:ext cx="9613861" cy="1080938"/>
          </a:xfrm>
        </p:spPr>
        <p:txBody>
          <a:bodyPr/>
          <a:lstStyle/>
          <a:p>
            <a:r>
              <a:rPr lang="en-US"/>
              <a:t>“Training Completed” Message</a:t>
            </a:r>
            <a:endParaRPr lang="en-US" dirty="0"/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FF6CF000-7764-6645-A508-BFDB88DEB4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4550" y="1862635"/>
            <a:ext cx="7486650" cy="5045779"/>
          </a:xfrm>
        </p:spPr>
      </p:pic>
    </p:spTree>
    <p:extLst>
      <p:ext uri="{BB962C8B-B14F-4D97-AF65-F5344CB8AC3E}">
        <p14:creationId xmlns:p14="http://schemas.microsoft.com/office/powerpoint/2010/main" val="1909662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4B461-9134-0E44-A0A8-1DC07094F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“Training Required” Message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CDF9EE3-22CB-1B4A-84B8-B0161EFD3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63" y="1930041"/>
            <a:ext cx="7415211" cy="4997631"/>
          </a:xfrm>
        </p:spPr>
      </p:pic>
    </p:spTree>
    <p:extLst>
      <p:ext uri="{BB962C8B-B14F-4D97-AF65-F5344CB8AC3E}">
        <p14:creationId xmlns:p14="http://schemas.microsoft.com/office/powerpoint/2010/main" val="1095756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CA839-DB8C-A846-94E6-90AFA56D7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Station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FDAAD-7F5E-F246-897B-6FD14FAD8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116479"/>
          </a:xfrm>
        </p:spPr>
        <p:txBody>
          <a:bodyPr>
            <a:normAutofit/>
          </a:bodyPr>
          <a:lstStyle/>
          <a:p>
            <a:r>
              <a:rPr lang="en-US" dirty="0"/>
              <a:t>Available only to Shop Staff uses </a:t>
            </a:r>
            <a:r>
              <a:rPr lang="en-US" dirty="0" err="1"/>
              <a:t>Watiam</a:t>
            </a:r>
            <a:r>
              <a:rPr lang="en-US" dirty="0"/>
              <a:t> authentication</a:t>
            </a:r>
          </a:p>
          <a:p>
            <a:endParaRPr lang="en-US" dirty="0"/>
          </a:p>
          <a:p>
            <a:r>
              <a:rPr lang="en-US" dirty="0"/>
              <a:t>Display a list of recent scans from the student entry station</a:t>
            </a:r>
          </a:p>
          <a:p>
            <a:pPr lvl="1"/>
            <a:r>
              <a:rPr lang="en-US" dirty="0"/>
              <a:t>Displays names, departments, arrival times, updated every minute</a:t>
            </a:r>
          </a:p>
          <a:p>
            <a:pPr lvl="1"/>
            <a:r>
              <a:rPr lang="en-US" dirty="0"/>
              <a:t>Trained individuals shown in black, UNTRAINED individuals in RED</a:t>
            </a:r>
          </a:p>
          <a:p>
            <a:pPr lvl="1"/>
            <a:endParaRPr lang="en-US" dirty="0"/>
          </a:p>
          <a:p>
            <a:r>
              <a:rPr lang="en-US" dirty="0"/>
              <a:t>Allow detailed training information to be viewed or updated</a:t>
            </a:r>
          </a:p>
          <a:p>
            <a:pPr lvl="1"/>
            <a:r>
              <a:rPr lang="en-US" dirty="0"/>
              <a:t>For the future, we may choose to restrict access for certain equipment to those with in-shop or Learn based training</a:t>
            </a:r>
          </a:p>
          <a:p>
            <a:pPr lvl="1"/>
            <a:r>
              <a:rPr lang="en-US" dirty="0"/>
              <a:t>Allows DENY to be used to rescind training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297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0EF50-3BC6-DF49-9235-064EFB1FE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Station: Room Usage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8476F5A-AFD4-0B41-9127-44F6882583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1048" y="2189655"/>
            <a:ext cx="6180083" cy="447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2824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53</TotalTime>
  <Words>514</Words>
  <Application>Microsoft Macintosh PowerPoint</Application>
  <PresentationFormat>Widescreen</PresentationFormat>
  <Paragraphs>70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Trebuchet MS</vt:lpstr>
      <vt:lpstr>Berlin</vt:lpstr>
      <vt:lpstr>Shop Safety Training</vt:lpstr>
      <vt:lpstr>Challenges</vt:lpstr>
      <vt:lpstr>Thoughts </vt:lpstr>
      <vt:lpstr>Solution : January 2020</vt:lpstr>
      <vt:lpstr>Student-facing system</vt:lpstr>
      <vt:lpstr>“Training Completed” Message</vt:lpstr>
      <vt:lpstr>“Training Required” Message</vt:lpstr>
      <vt:lpstr>Management Station</vt:lpstr>
      <vt:lpstr>Management Station: Room Usage</vt:lpstr>
      <vt:lpstr>Management Station: Detailed Student Lookup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Shop Safety Training</dc:title>
  <dc:creator>Erick Engelke</dc:creator>
  <cp:lastModifiedBy>Erick Engelke</cp:lastModifiedBy>
  <cp:revision>9</cp:revision>
  <dcterms:created xsi:type="dcterms:W3CDTF">2020-01-06T22:35:28Z</dcterms:created>
  <dcterms:modified xsi:type="dcterms:W3CDTF">2020-01-07T00:23:10Z</dcterms:modified>
</cp:coreProperties>
</file>