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9" r:id="rId3"/>
    <p:sldId id="257" r:id="rId4"/>
    <p:sldId id="258" r:id="rId5"/>
    <p:sldId id="261" r:id="rId6"/>
    <p:sldId id="260" r:id="rId7"/>
    <p:sldId id="262" r:id="rId8"/>
    <p:sldId id="263" r:id="rId9"/>
    <p:sldId id="264" r:id="rId10"/>
    <p:sldId id="265" r:id="rId11"/>
    <p:sldId id="267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/>
    <p:restoredTop sz="94669"/>
  </p:normalViewPr>
  <p:slideViewPr>
    <p:cSldViewPr snapToGrid="0">
      <p:cViewPr varScale="1">
        <p:scale>
          <a:sx n="106" d="100"/>
          <a:sy n="106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C7986-98D3-00BA-9A4C-C19AF88B9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591E0D-D4F8-B2ED-C565-9A1708B990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A15DA-383D-6CE9-D358-B10AB9D57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1A123-C33E-F547-882A-92986F24B319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DA59A-95FA-42C8-C106-DE64E600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40E6F-7FE4-2336-CB4B-C136AE6DE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A542-2E6C-654D-BD5A-C8CB1FA24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774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A8BB9-C4CA-4673-E6E2-98F7C6B0E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493F32-8B7F-8BBA-05E1-E51BB6A07C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17104-AF75-7901-5C49-74E26F86B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1A123-C33E-F547-882A-92986F24B319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23867D-D55D-37E5-E21F-3DE47FC46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D1A1A-F009-8407-9897-F1BF90AF7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A542-2E6C-654D-BD5A-C8CB1FA24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843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748A70-9CD7-555D-6D93-59234E0DCD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83EE8E-414A-711F-5C52-029A96867A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6FDFA-CACA-FD20-4C86-6A81FBF0F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1A123-C33E-F547-882A-92986F24B319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F6F05-3B35-2134-CCA2-5D2C083E2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7B9CE6-BB44-32FD-C5F1-30B6E6366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A542-2E6C-654D-BD5A-C8CB1FA24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93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71CD7-7022-F53F-1BF4-F59178758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8BDFA-2B82-4975-7C67-0D7C9D57C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285E9-1507-612B-1212-39713011B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1A123-C33E-F547-882A-92986F24B319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1E022-0A2D-74ED-570A-182F40D6C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87F3C-8CEC-D359-7CE2-0F8240B7A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A542-2E6C-654D-BD5A-C8CB1FA24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11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969F7-FFF7-189B-EDD1-F4E6D220C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BC162-11E9-770B-AC43-F1619D429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1BA2E-1118-8A98-0047-FE511BCB7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1A123-C33E-F547-882A-92986F24B319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1C3AC-EEB1-E98C-02D0-D39DC1796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C7810F-A98E-A250-3E1C-AA66A81AB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A542-2E6C-654D-BD5A-C8CB1FA24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45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D6879-4C22-FF73-CCB3-FAF3FA6E9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1A955-696D-15C3-4EC8-D187205921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50E39-95DA-8965-163C-8BC59E98C6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866710-B3B4-E2E7-BB1C-1D6745F14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1A123-C33E-F547-882A-92986F24B319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30956F-53B9-1BB9-149B-0DB66F046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88EC3-ABFD-51F9-5FBE-C4D77BF63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A542-2E6C-654D-BD5A-C8CB1FA24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57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7C4CD-7289-E8B3-70B7-DB2FE261F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85C62C-9A01-2BA2-1970-E8A41E4CF1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47EB4D-6828-ACE6-44FF-AFC3C71163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46A723-CE4A-E414-32B4-9A6C8B3DC2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910349-A66A-C8C0-2A73-81DA443495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574382-87A8-C088-8C22-B18E53C1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1A123-C33E-F547-882A-92986F24B319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6409DE-09A1-17B0-C9AA-2ED0B297F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18DF45-D2E9-E079-9219-D94F62EBD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A542-2E6C-654D-BD5A-C8CB1FA24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38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81471-975F-1472-A8C0-9F85C9F3C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AFD555-4F97-EAE6-9C98-A8D018892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1A123-C33E-F547-882A-92986F24B319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CB3FE4-9E6C-7D7F-5E12-3A64F1920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3D9ED6-AED7-B2E1-83B9-F23A4D9AC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A542-2E6C-654D-BD5A-C8CB1FA24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79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4611CD-265C-683F-DC19-DE3FF1A8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1A123-C33E-F547-882A-92986F24B319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A5D899-9D4B-8E3C-FF03-DCBE6E3A3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663185-4F92-5D1F-5D88-D7A66B15D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A542-2E6C-654D-BD5A-C8CB1FA24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252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9E492-174C-02EC-B45C-92C7E4ED7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950DC-4CD1-23F9-A2E5-258C0CF90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C70E3F-8549-0F18-ED92-25E1093BC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B7953A-9FBA-2286-36BE-2BBC50218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1A123-C33E-F547-882A-92986F24B319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B04A9F-11B1-2AFE-52F3-1E2C7BD25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5EB0C-91FA-030E-797B-2A4EFD27A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A542-2E6C-654D-BD5A-C8CB1FA24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65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1F5C6-592B-B0B9-EFC1-3FF8D3AE4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DCF436-FE20-0482-7EF3-E60B2ECA69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32E8C9-9483-FDDD-1E37-0F04D86A8F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07F17-3723-BE45-429B-08399D50F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1A123-C33E-F547-882A-92986F24B319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EF373D-183A-645F-876C-B8AAC8B63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45CC55-5546-C52F-B8DB-05681302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A542-2E6C-654D-BD5A-C8CB1FA24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3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9D5C97-7D7C-AA8A-5101-A5187B66C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8D7AB3-19B1-23FA-466D-0FD0A8219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D2AA3-1827-45F0-28C5-8072AFE35A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1A123-C33E-F547-882A-92986F24B319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94207-47E4-2E5E-490B-62FAC97A7F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29F7D-E016-03C5-CE6E-3874458472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8A542-2E6C-654D-BD5A-C8CB1FA24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97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uque.uwaterloo.ca/tuqueinstaller1.ex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CA97A0-7ACA-70E7-CA42-E1EC726AB5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en-US" sz="4000">
                <a:solidFill>
                  <a:schemeClr val="tx2"/>
                </a:solidFill>
              </a:rPr>
              <a:t>Tuque</a:t>
            </a:r>
            <a:br>
              <a:rPr lang="en-US" sz="4000">
                <a:solidFill>
                  <a:schemeClr val="tx2"/>
                </a:solidFill>
              </a:rPr>
            </a:br>
            <a:r>
              <a:rPr lang="en-US" sz="4000">
                <a:solidFill>
                  <a:schemeClr val="tx2"/>
                </a:solidFill>
              </a:rPr>
              <a:t>for Laptops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22E07F-D77A-B2DE-C844-EFB59A6143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2480651"/>
            <a:ext cx="4805691" cy="1787180"/>
          </a:xfrm>
        </p:spPr>
        <p:txBody>
          <a:bodyPr anchor="b">
            <a:norm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</a:rPr>
              <a:t>March 2024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Erick Engelke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Engineering Computing</a:t>
            </a:r>
          </a:p>
        </p:txBody>
      </p:sp>
      <p:pic>
        <p:nvPicPr>
          <p:cNvPr id="7" name="Graphic 6" descr="Laptop">
            <a:extLst>
              <a:ext uri="{FF2B5EF4-FFF2-40B4-BE49-F238E27FC236}">
                <a16:creationId xmlns:a16="http://schemas.microsoft.com/office/drawing/2014/main" id="{36B4FAEB-228E-9BF5-04AB-0482C049B8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2390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1942232-83D0-49E2-AF9B-1F97E3C1E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E70D72-6E23-4015-A4A6-85C120C1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CACBE6-2783-6354-1A3A-4F8D046DA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576" y="1163848"/>
            <a:ext cx="9829800" cy="1325880"/>
          </a:xfrm>
        </p:spPr>
        <p:txBody>
          <a:bodyPr anchor="b"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Adding software, eg. Chrome	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28A977F-B603-4D81-B0FC-C8DE048A7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8"/>
            <a:chOff x="-305" y="-1"/>
            <a:chExt cx="3832880" cy="2876136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183CE8C-E039-4B2F-A36E-5FD5CD5DE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EB77281-FAB4-40D0-B3F3-264EC4AB20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815E59F3-75FC-494F-8737-5F00A4964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3ADDCFA-B066-4D79-AB71-062E66E58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E321C0D-FC6A-C851-69F4-21CD41760F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700" y="2796893"/>
            <a:ext cx="9523519" cy="3142760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C78D9229-E61D-4FEE-8321-2F8B64A8CA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6037" y="4852038"/>
            <a:ext cx="2151670" cy="1860256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FDD3CCB-26A3-4D79-AEB6-7A60CF980D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E9AC4470-5113-4709-B29F-CDB937F254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E0D146C-9DAB-421E-AE88-5F854BF3F7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2EB32A5-4408-4F6C-84B2-F9A908237A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68135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786FD-2242-F8B8-5CD5-2F46454F3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operations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DA9BC2B-DD71-DFEC-E64E-ECCD83FD68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429000"/>
            <a:ext cx="10515600" cy="168010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0D728A4-4ED3-DB0C-023C-3F01CA8692F7}"/>
              </a:ext>
            </a:extLst>
          </p:cNvPr>
          <p:cNvSpPr txBox="1"/>
          <p:nvPr/>
        </p:nvSpPr>
        <p:spPr>
          <a:xfrm>
            <a:off x="1293542" y="1527718"/>
            <a:ext cx="997183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 can add a @laptop to groups, so they can be bulk managed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Eg.</a:t>
            </a:r>
            <a:r>
              <a:rPr lang="en-US" dirty="0"/>
              <a:t> I’ve added @maggot100 to </a:t>
            </a:r>
            <a:r>
              <a:rPr lang="en-US" dirty="0" err="1"/>
              <a:t>englaptops</a:t>
            </a:r>
            <a:endParaRPr lang="en-US" dirty="0"/>
          </a:p>
          <a:p>
            <a:pPr lvl="1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Last Messages displays current operation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Eg.</a:t>
            </a:r>
            <a:r>
              <a:rPr lang="en-US" dirty="0"/>
              <a:t> here the laptop is stuck trying to download Chrome but is failing because VPN didn’t allow 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It will keep trying, defaults to every 10 minutes, very little network overhead by trying that often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579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9">
            <a:extLst>
              <a:ext uri="{FF2B5EF4-FFF2-40B4-BE49-F238E27FC236}">
                <a16:creationId xmlns:a16="http://schemas.microsoft.com/office/drawing/2014/main" id="{EDDBB197-D710-4A4F-A9CA-FD2177498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1">
            <a:extLst>
              <a:ext uri="{FF2B5EF4-FFF2-40B4-BE49-F238E27FC236}">
                <a16:creationId xmlns:a16="http://schemas.microsoft.com/office/drawing/2014/main" id="{975D1CFA-2CDB-4B64-BD9F-85744E8D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A95E01-E5EA-0DE8-15AF-09B6DFC03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267877"/>
            <a:ext cx="4977976" cy="145405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</a:rPr>
              <a:t>logs activity and failures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539FF-830A-5245-916A-155DD6C60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1" y="1361209"/>
            <a:ext cx="7317053" cy="4999919"/>
          </a:xfrm>
        </p:spPr>
        <p:txBody>
          <a:bodyPr anchor="ctr">
            <a:no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Log file is: C:\nexus\install.log </a:t>
            </a:r>
          </a:p>
          <a:p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Will fail if the network is not local to campus, timeout and retry a few minutes later 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every 10 minutes by default, settable</a:t>
            </a: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Sample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3/11/2024 8:02:31 PM Found app: Google Chrome 120.0.6099.62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3/11/2024 8:02:31 PM Must create working </a:t>
            </a:r>
            <a:r>
              <a:rPr lang="en-US" sz="1800" dirty="0" err="1">
                <a:solidFill>
                  <a:schemeClr val="tx2"/>
                </a:solidFill>
              </a:rPr>
              <a:t>dir</a:t>
            </a:r>
            <a:r>
              <a:rPr lang="en-US" sz="1800" dirty="0">
                <a:solidFill>
                  <a:schemeClr val="tx2"/>
                </a:solidFill>
              </a:rPr>
              <a:t> c:\nexus\install\work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3/11/2024 8:02:31 PM downloading Google Chrome 120.0.6099.62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3/11/2024 8:02:52 PM </a:t>
            </a:r>
            <a:r>
              <a:rPr lang="en-US" sz="1800" dirty="0" err="1">
                <a:solidFill>
                  <a:schemeClr val="tx2"/>
                </a:solidFill>
              </a:rPr>
              <a:t>exceptionError</a:t>
            </a:r>
            <a:r>
              <a:rPr lang="en-US" sz="1800" dirty="0">
                <a:solidFill>
                  <a:schemeClr val="tx2"/>
                </a:solidFill>
              </a:rPr>
              <a:t> sending data: (12002) The operation timed out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3/11/2024 8:12:55 PM downloading Google Chrome 120.0.6099.62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3/11/2024 8:13:16 PM </a:t>
            </a:r>
            <a:r>
              <a:rPr lang="en-US" sz="1800" dirty="0" err="1">
                <a:solidFill>
                  <a:schemeClr val="tx2"/>
                </a:solidFill>
              </a:rPr>
              <a:t>exceptionError</a:t>
            </a:r>
            <a:r>
              <a:rPr lang="en-US" sz="1800" dirty="0">
                <a:solidFill>
                  <a:schemeClr val="tx2"/>
                </a:solidFill>
              </a:rPr>
              <a:t> sending data: (12002) The operation timed out</a:t>
            </a:r>
          </a:p>
        </p:txBody>
      </p:sp>
      <p:grpSp>
        <p:nvGrpSpPr>
          <p:cNvPr id="28" name="Group 13">
            <a:extLst>
              <a:ext uri="{FF2B5EF4-FFF2-40B4-BE49-F238E27FC236}">
                <a16:creationId xmlns:a16="http://schemas.microsoft.com/office/drawing/2014/main" id="{25EE5136-01F1-466C-962D-BA9B4C67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29" name="Freeform: Shape 14">
              <a:extLst>
                <a:ext uri="{FF2B5EF4-FFF2-40B4-BE49-F238E27FC236}">
                  <a16:creationId xmlns:a16="http://schemas.microsoft.com/office/drawing/2014/main" id="{E11D3AD4-AF9B-4EB5-8C7B-C45D173B4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15">
              <a:extLst>
                <a:ext uri="{FF2B5EF4-FFF2-40B4-BE49-F238E27FC236}">
                  <a16:creationId xmlns:a16="http://schemas.microsoft.com/office/drawing/2014/main" id="{15102EBE-A80F-4CFF-B1DD-941EF9728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16">
              <a:extLst>
                <a:ext uri="{FF2B5EF4-FFF2-40B4-BE49-F238E27FC236}">
                  <a16:creationId xmlns:a16="http://schemas.microsoft.com/office/drawing/2014/main" id="{EC18CE1F-9DF1-47AF-9E66-6CE348AC2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17">
              <a:extLst>
                <a:ext uri="{FF2B5EF4-FFF2-40B4-BE49-F238E27FC236}">
                  <a16:creationId xmlns:a16="http://schemas.microsoft.com/office/drawing/2014/main" id="{5BD26A8C-8D1D-41E6-A71E-FE9AC75F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3" name="Graphic 6" descr="Database">
            <a:extLst>
              <a:ext uri="{FF2B5EF4-FFF2-40B4-BE49-F238E27FC236}">
                <a16:creationId xmlns:a16="http://schemas.microsoft.com/office/drawing/2014/main" id="{98F86E3D-665F-F1A2-49F7-79DACE16C8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029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D1BE02-91DA-FD99-A06B-81EAF06D2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CA" sz="3600" dirty="0">
                <a:solidFill>
                  <a:schemeClr val="tx2"/>
                </a:solidFill>
              </a:rPr>
              <a:t>Laptop Permissions</a:t>
            </a:r>
            <a:endParaRPr lang="en-US" sz="3600">
              <a:solidFill>
                <a:schemeClr val="tx2"/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2B728-8245-1D54-AB14-ABEF93540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r>
              <a:rPr lang="en-CA" sz="1700">
                <a:solidFill>
                  <a:schemeClr val="tx2"/>
                </a:solidFill>
              </a:rPr>
              <a:t>Normally Tuque uses the position in AD to determine which group of users has write access, that’s not available on laptops with no AD.</a:t>
            </a:r>
          </a:p>
          <a:p>
            <a:endParaRPr lang="en-CA" sz="1700">
              <a:solidFill>
                <a:schemeClr val="tx2"/>
              </a:solidFill>
            </a:endParaRPr>
          </a:p>
          <a:p>
            <a:r>
              <a:rPr lang="en-CA" sz="1700">
                <a:solidFill>
                  <a:schemeClr val="tx2"/>
                </a:solidFill>
              </a:rPr>
              <a:t>Instead, Tuque grants permissions to all members as the same group as the person who added the laptop.</a:t>
            </a:r>
          </a:p>
          <a:p>
            <a:pPr lvl="1"/>
            <a:r>
              <a:rPr lang="en-CA" sz="1700">
                <a:solidFill>
                  <a:schemeClr val="tx2"/>
                </a:solidFill>
              </a:rPr>
              <a:t>E.g. Martin adds a laptop to Tuque, so Dave and the rest of EngComp inherit permissions to write to it</a:t>
            </a:r>
          </a:p>
          <a:p>
            <a:pPr lvl="1"/>
            <a:endParaRPr lang="en-CA" sz="1700">
              <a:solidFill>
                <a:schemeClr val="tx2"/>
              </a:solidFill>
            </a:endParaRPr>
          </a:p>
          <a:p>
            <a:r>
              <a:rPr lang="en-CA" sz="1700">
                <a:solidFill>
                  <a:schemeClr val="tx2"/>
                </a:solidFill>
              </a:rPr>
              <a:t>Current groups include: AUArch, AUSysD, AUECE, AUEng (EngComp)</a:t>
            </a:r>
          </a:p>
          <a:p>
            <a:endParaRPr lang="en-CA" sz="170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CA" sz="1700">
              <a:solidFill>
                <a:schemeClr val="tx2"/>
              </a:solidFill>
            </a:endParaRPr>
          </a:p>
          <a:p>
            <a:pPr lvl="1"/>
            <a:endParaRPr lang="en-US" sz="1700">
              <a:solidFill>
                <a:schemeClr val="tx2"/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42600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4B59DC2-B1AE-7365-62CD-BA2FD9056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CA" sz="3600" dirty="0">
                <a:solidFill>
                  <a:schemeClr val="tx2"/>
                </a:solidFill>
              </a:rPr>
              <a:t>Goals for </a:t>
            </a:r>
            <a:br>
              <a:rPr lang="en-CA" sz="3600" dirty="0">
                <a:solidFill>
                  <a:schemeClr val="tx2"/>
                </a:solidFill>
              </a:rPr>
            </a:br>
            <a:r>
              <a:rPr lang="en-CA" sz="3600" dirty="0">
                <a:solidFill>
                  <a:schemeClr val="tx2"/>
                </a:solidFill>
              </a:rPr>
              <a:t>Tuque for Laptops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93DBF-E38A-4971-075F-958EA9604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8293" y="804672"/>
            <a:ext cx="6382693" cy="5230368"/>
          </a:xfrm>
        </p:spPr>
        <p:txBody>
          <a:bodyPr anchor="ctr">
            <a:normAutofit/>
          </a:bodyPr>
          <a:lstStyle/>
          <a:p>
            <a:r>
              <a:rPr lang="en-CA" sz="1800" dirty="0">
                <a:solidFill>
                  <a:schemeClr val="tx2"/>
                </a:solidFill>
              </a:rPr>
              <a:t>Easy to install on laptop</a:t>
            </a:r>
          </a:p>
          <a:p>
            <a:r>
              <a:rPr lang="en-CA" sz="1800" dirty="0">
                <a:solidFill>
                  <a:schemeClr val="tx2"/>
                </a:solidFill>
              </a:rPr>
              <a:t>Works without requiring Active Directory</a:t>
            </a:r>
          </a:p>
          <a:p>
            <a:r>
              <a:rPr lang="en-CA" sz="1800" dirty="0">
                <a:solidFill>
                  <a:schemeClr val="tx2"/>
                </a:solidFill>
              </a:rPr>
              <a:t>Use Tuque packages to install software</a:t>
            </a:r>
          </a:p>
          <a:p>
            <a:r>
              <a:rPr lang="en-CA" sz="1800" dirty="0">
                <a:solidFill>
                  <a:schemeClr val="tx2"/>
                </a:solidFill>
              </a:rPr>
              <a:t>Permit use of Tuque groups to manage multiple packages</a:t>
            </a:r>
          </a:p>
          <a:p>
            <a:r>
              <a:rPr lang="en-CA" sz="1800" dirty="0">
                <a:solidFill>
                  <a:schemeClr val="tx2"/>
                </a:solidFill>
              </a:rPr>
              <a:t>Use “</a:t>
            </a:r>
            <a:r>
              <a:rPr lang="en-CA" sz="1800" dirty="0" err="1">
                <a:solidFill>
                  <a:schemeClr val="tx2"/>
                </a:solidFill>
              </a:rPr>
              <a:t>CopyFrom</a:t>
            </a:r>
            <a:r>
              <a:rPr lang="en-CA" sz="1800" dirty="0">
                <a:solidFill>
                  <a:schemeClr val="tx2"/>
                </a:solidFill>
              </a:rPr>
              <a:t>” to clone a laptop or computer</a:t>
            </a:r>
          </a:p>
          <a:p>
            <a:r>
              <a:rPr lang="en-CA" sz="1800" dirty="0">
                <a:solidFill>
                  <a:schemeClr val="tx2"/>
                </a:solidFill>
              </a:rPr>
              <a:t>Have permissions which restrict access to relevant groups</a:t>
            </a:r>
          </a:p>
          <a:p>
            <a:r>
              <a:rPr lang="en-CA" sz="1800" dirty="0">
                <a:solidFill>
                  <a:schemeClr val="tx2"/>
                </a:solidFill>
              </a:rPr>
              <a:t>Does not slow down home networks, updates only while at UW</a:t>
            </a:r>
          </a:p>
          <a:p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103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74AE7D-4DC5-66AB-B28F-DD6168421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Step 1: </a:t>
            </a:r>
            <a:br>
              <a:rPr lang="en-US" sz="3600">
                <a:solidFill>
                  <a:schemeClr val="tx2"/>
                </a:solidFill>
              </a:rPr>
            </a:br>
            <a:r>
              <a:rPr lang="en-US" sz="3600">
                <a:solidFill>
                  <a:schemeClr val="tx2"/>
                </a:solidFill>
              </a:rPr>
              <a:t>Download Tuque service and Signup Utility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040CB-F97D-3731-2DAD-F989B7CE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endParaRPr lang="en-US" sz="1800">
              <a:solidFill>
                <a:schemeClr val="tx2"/>
              </a:solidFill>
            </a:endParaRPr>
          </a:p>
          <a:p>
            <a:r>
              <a:rPr lang="en-US" sz="1800">
                <a:solidFill>
                  <a:schemeClr val="tx2"/>
                </a:solidFill>
              </a:rPr>
              <a:t>Download LATEST files to the local computer</a:t>
            </a:r>
            <a:br>
              <a:rPr lang="en-US" sz="1800">
                <a:solidFill>
                  <a:schemeClr val="tx2"/>
                </a:solidFill>
              </a:rPr>
            </a:br>
            <a:r>
              <a:rPr lang="en-US" sz="1800">
                <a:solidFill>
                  <a:schemeClr val="tx2"/>
                </a:solidFill>
                <a:hlinkClick r:id="rId2"/>
              </a:rPr>
              <a:t>https://tuque.uwaterloo.ca</a:t>
            </a:r>
            <a:br>
              <a:rPr lang="en-US" sz="1800">
                <a:solidFill>
                  <a:schemeClr val="tx2"/>
                </a:solidFill>
              </a:rPr>
            </a:br>
            <a:endParaRPr lang="en-US" sz="1800">
              <a:solidFill>
                <a:schemeClr val="tx2"/>
              </a:solidFill>
            </a:endParaRPr>
          </a:p>
          <a:p>
            <a:r>
              <a:rPr lang="en-US" sz="1800">
                <a:solidFill>
                  <a:schemeClr val="tx2"/>
                </a:solidFill>
              </a:rPr>
              <a:t>Install and Start Tuque Registration by running the program.</a:t>
            </a:r>
          </a:p>
          <a:p>
            <a:endParaRPr lang="en-US" sz="1800">
              <a:solidFill>
                <a:schemeClr val="tx2"/>
              </a:solidFill>
            </a:endParaRPr>
          </a:p>
          <a:p>
            <a:r>
              <a:rPr lang="en-US" sz="1800">
                <a:solidFill>
                  <a:schemeClr val="tx2"/>
                </a:solidFill>
              </a:rPr>
              <a:t>When it first runs, the machine will not be registered yet, that’s the next step</a:t>
            </a:r>
          </a:p>
          <a:p>
            <a:pPr marL="0" indent="0">
              <a:buNone/>
            </a:pPr>
            <a:endParaRPr lang="en-US" sz="1800">
              <a:solidFill>
                <a:schemeClr val="tx2"/>
              </a:solidFill>
            </a:endParaRPr>
          </a:p>
          <a:p>
            <a:endParaRPr lang="en-US" sz="180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98703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E940EC-17CD-94B5-7352-BAE6B8C8A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594707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Step 2:</a:t>
            </a:r>
            <a:br>
              <a:rPr lang="en-US" sz="3600">
                <a:solidFill>
                  <a:schemeClr val="tx2"/>
                </a:solidFill>
              </a:rPr>
            </a:br>
            <a:r>
              <a:rPr lang="en-US" sz="3600">
                <a:solidFill>
                  <a:schemeClr val="tx2"/>
                </a:solidFill>
              </a:rPr>
              <a:t>TuqueSignup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35954-FD9D-37F9-703E-948DFB209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329677"/>
            <a:ext cx="9833548" cy="2457269"/>
          </a:xfrm>
        </p:spPr>
        <p:txBody>
          <a:bodyPr>
            <a:normAutofit lnSpcReduction="10000"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This utility is executed automatically, it adds a laptop to Tuque independent of its IP or DNS</a:t>
            </a: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It saves the name in the computer and in Tuque’s database, and a unique key to guarantee this is the computer</a:t>
            </a: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Attempt to add another computer with the same name but different key returns an ERROR </a:t>
            </a:r>
          </a:p>
          <a:p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Any time the laptop can connect to Tuque, it will get updates.  Except through the VPN or off campus</a:t>
            </a: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 err="1">
                <a:solidFill>
                  <a:schemeClr val="tx2"/>
                </a:solidFill>
              </a:rPr>
              <a:t>Tuqueinstaller</a:t>
            </a:r>
            <a:r>
              <a:rPr lang="en-US" sz="1800" dirty="0">
                <a:solidFill>
                  <a:schemeClr val="tx2"/>
                </a:solidFill>
              </a:rPr>
              <a:t> will default to suggesting the NetBIOS name of the computer, but you can change it to anything you want in the edit box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18439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43A7A40-1AE6-4218-A8E0-8248174A5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D8AB40A-4374-4897-B5EE-9F8913476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6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F4FA23-A745-7E78-1C04-378FF3407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628" y="488373"/>
            <a:ext cx="10827327" cy="180889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Register the laptop, </a:t>
            </a:r>
            <a:r>
              <a:rPr lang="en-US" sz="40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eg.</a:t>
            </a:r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maggot100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783379C-045E-4010-ABDC-A270A0AA1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 flipH="1">
            <a:off x="-176401" y="170308"/>
            <a:ext cx="2514948" cy="2174333"/>
            <a:chOff x="-305" y="-4155"/>
            <a:chExt cx="2514948" cy="2174333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B0AB1BF-11AE-4CFF-85EC-E51DBD316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26548A0-953E-4FBA-97A5-592ACAF42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84FA27B-CD1F-421B-BB4F-B141F02FF4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CDBD6AB-1AC7-4807-9C34-01139BB7C2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5E229C3-EA98-2B37-B396-051EBF7F90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2563" y="2802655"/>
            <a:ext cx="6137549" cy="3835968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F5FDDF18-F156-4D2D-82C6-F55008E33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130553" y="4560734"/>
            <a:ext cx="3061446" cy="2297265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822C29E-FFDD-45BC-A286-9C00C8E2D2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9E2381D-1763-4D42-A3A2-B2345DD35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D2A622D5-9532-4E0C-B9A8-DAEDD46462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C0ABE88-5ADF-4A31-8505-78968DBB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44059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E020063-2385-44AC-BD67-258E1F0B9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E014A0B-5338-4077-AFE9-A90D04D44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C07248-8898-FCF3-8FB3-644CB194F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576" y="1261423"/>
            <a:ext cx="9829800" cy="13258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Register maggot100… after pressing button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8127680-150F-4A90-9950-F66392578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9"/>
            <a:chOff x="-305" y="-1"/>
            <a:chExt cx="3832880" cy="2876136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088F97A-8362-4967-B664-D748B846EC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0F9DEDE-4318-412A-81C5-C8C90F689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9E97DE9-7844-4707-8928-1CD88ADB72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C58954E-44A5-4A0D-97A9-8A2BB43D6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62579E6-8A6B-6AEA-BD00-A1F5AECBBEA3}"/>
              </a:ext>
            </a:extLst>
          </p:cNvPr>
          <p:cNvSpPr txBox="1"/>
          <p:nvPr/>
        </p:nvSpPr>
        <p:spPr>
          <a:xfrm>
            <a:off x="804672" y="2827419"/>
            <a:ext cx="5126896" cy="3227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2"/>
                </a:solidFill>
              </a:rPr>
              <a:t>That’s all you have to do.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66920E5-8640-4C24-A775-864763709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5732" y="4852038"/>
            <a:ext cx="2151670" cy="1860256"/>
            <a:chOff x="-305" y="-4155"/>
            <a:chExt cx="2514948" cy="2174333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CBA3142-5A82-43CE-87A2-EB14B17A51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EF5A1C7-9938-4A33-A5A4-2B05353B3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62A936D-E9F6-4A68-82C2-1D1CC7772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68A9229-BBBE-4934-9700-BA72A1BB03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31192E1-1F8B-AFF0-2DA4-603403AD2A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378" y="2898037"/>
            <a:ext cx="4954693" cy="3096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854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43A7A40-1AE6-4218-A8E0-8248174A5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D8AB40A-4374-4897-B5EE-9F8913476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6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2DFFC7-8267-663E-0761-4AEF31AF7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1118937"/>
            <a:ext cx="3480954" cy="27568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Go to Tuque, list computers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783379C-045E-4010-ABDC-A270A0AA1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 flipH="1">
            <a:off x="-176401" y="170308"/>
            <a:ext cx="2514948" cy="2174333"/>
            <a:chOff x="-305" y="-4155"/>
            <a:chExt cx="2514948" cy="2174333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B0AB1BF-11AE-4CFF-85EC-E51DBD316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26548A0-953E-4FBA-97A5-592ACAF42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84FA27B-CD1F-421B-BB4F-B141F02FF4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CDBD6AB-1AC7-4807-9C34-01139BB7C2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5DC1F4C-1A2E-CDF2-F43A-DA4A4118F5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69187" y="1257474"/>
            <a:ext cx="5980746" cy="4620126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F5FDDF18-F156-4D2D-82C6-F55008E33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130553" y="4560734"/>
            <a:ext cx="3061446" cy="2297265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822C29E-FFDD-45BC-A286-9C00C8E2D2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9E2381D-1763-4D42-A3A2-B2345DD35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D2A622D5-9532-4E0C-B9A8-DAEDD46462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C0ABE88-5ADF-4A31-8505-78968DBB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96859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1942232-83D0-49E2-AF9B-1F97E3C1E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E70D72-6E23-4015-A4A6-85C120C1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C93D1E-818D-6EA7-6C9A-C7FB9F67F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576" y="1163848"/>
            <a:ext cx="9829800" cy="1325880"/>
          </a:xfrm>
        </p:spPr>
        <p:txBody>
          <a:bodyPr anchor="b"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List all laptops, @*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28A977F-B603-4D81-B0FC-C8DE048A7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8"/>
            <a:chOff x="-305" y="-1"/>
            <a:chExt cx="3832880" cy="2876136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183CE8C-E039-4B2F-A36E-5FD5CD5DE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EB77281-FAB4-40D0-B3F3-264EC4AB20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815E59F3-75FC-494F-8737-5F00A4964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3ADDCFA-B066-4D79-AB71-062E66E58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F414659-2C73-C95E-5C5E-FF496A67A9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4971" y="3519782"/>
            <a:ext cx="4954693" cy="1696982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C78D9229-E61D-4FEE-8321-2F8B64A8CA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6037" y="4852038"/>
            <a:ext cx="2151670" cy="1860256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FDD3CCB-26A3-4D79-AEB6-7A60CF980D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E9AC4470-5113-4709-B29F-CDB937F254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E0D146C-9DAB-421E-AE88-5F854BF3F7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2EB32A5-4408-4F6C-84B2-F9A908237A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81383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B08BC-EBA7-A510-1553-25D77D21E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58178"/>
          </a:xfrm>
        </p:spPr>
        <p:txBody>
          <a:bodyPr>
            <a:normAutofit fontScale="90000"/>
          </a:bodyPr>
          <a:lstStyle/>
          <a:p>
            <a:r>
              <a:rPr lang="en-US" dirty="0"/>
              <a:t>And Tuque finds them, </a:t>
            </a:r>
            <a:br>
              <a:rPr lang="en-US" dirty="0"/>
            </a:br>
            <a:r>
              <a:rPr lang="en-US" dirty="0"/>
              <a:t>and also indicates who added each</a:t>
            </a:r>
            <a:br>
              <a:rPr lang="en-US" dirty="0"/>
            </a:br>
            <a:r>
              <a:rPr lang="en-US" dirty="0"/>
              <a:t>and when they last updated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FC02A5E-976A-B460-73AF-2DEEB96B41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072205"/>
            <a:ext cx="10515600" cy="1858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147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546</Words>
  <Application>Microsoft Office PowerPoint</Application>
  <PresentationFormat>Widescreen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Tuque for Laptops</vt:lpstr>
      <vt:lpstr>Goals for  Tuque for Laptops</vt:lpstr>
      <vt:lpstr>Step 1:  Download Tuque service and Signup Utility</vt:lpstr>
      <vt:lpstr>Step 2: TuqueSignup</vt:lpstr>
      <vt:lpstr>Register the laptop, eg. maggot100</vt:lpstr>
      <vt:lpstr>Register maggot100… after pressing button</vt:lpstr>
      <vt:lpstr>Go to Tuque, list computers</vt:lpstr>
      <vt:lpstr>List all laptops, @*</vt:lpstr>
      <vt:lpstr>And Tuque finds them,  and also indicates who added each and when they last updated</vt:lpstr>
      <vt:lpstr>Adding software, eg. Chrome </vt:lpstr>
      <vt:lpstr>Some operations</vt:lpstr>
      <vt:lpstr>logs activity and failures</vt:lpstr>
      <vt:lpstr>Laptop Permissions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Tuque for Laptops</dc:title>
  <dc:creator>Erick Engelke</dc:creator>
  <cp:lastModifiedBy>Erick Engelke</cp:lastModifiedBy>
  <cp:revision>9</cp:revision>
  <dcterms:created xsi:type="dcterms:W3CDTF">2024-03-11T21:41:14Z</dcterms:created>
  <dcterms:modified xsi:type="dcterms:W3CDTF">2024-03-13T13:38:38Z</dcterms:modified>
</cp:coreProperties>
</file>