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pocketNexus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5029200"/>
            <a:ext cx="10464800" cy="2400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by Erick Engelke</a:t>
            </a: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November 12, 2014</a:t>
            </a: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Version 0.904 Shown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creen Shot 2014-11-12 at 11.13.54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xfrm>
            <a:off x="952500" y="762000"/>
            <a:ext cx="5334000" cy="219769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Printing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952500" y="3052564"/>
            <a:ext cx="5334000" cy="5951736"/>
          </a:xfrm>
          <a:prstGeom prst="rect">
            <a:avLst/>
          </a:prstGeom>
        </p:spPr>
        <p:txBody>
          <a:bodyPr/>
          <a:lstStyle/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there are over 800 printer queues on nexus</a:t>
            </a: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faculty, staff, grads use departmental printers</a:t>
            </a: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grads and undergrads use labs for computing and printing</a:t>
            </a: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one system for everyone and everything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creen Shot 2014-11-12 at 11.14.10 PM.png"/>
          <p:cNvPicPr/>
          <p:nvPr/>
        </p:nvPicPr>
        <p:blipFill>
          <a:blip r:embed="rId2">
            <a:extLst/>
          </a:blip>
          <a:srcRect l="0" t="0" r="7132" b="0"/>
          <a:stretch>
            <a:fillRect/>
          </a:stretch>
        </p:blipFill>
        <p:spPr>
          <a:xfrm>
            <a:off x="6229355" y="749300"/>
            <a:ext cx="8102395" cy="824260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5010" indent="-38501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search by queue, room, server, etc.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creen Shot 2014-11-12 at 11.14.20 PM.png"/>
          <p:cNvPicPr/>
          <p:nvPr/>
        </p:nvPicPr>
        <p:blipFill>
          <a:blip r:embed="rId2">
            <a:extLst/>
          </a:blip>
          <a:srcRect l="0" t="17970" r="0" b="17970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searching for Helix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creen Shot 2014-11-12 at 11.14.30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5010" indent="-385010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now press Add/Update to add or update the printer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creen Shot 2014-11-12 at 11.14.41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5565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5010" indent="-38501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again, green bulb indicates success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creen Shot 2014-11-12 at 11.14.49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Exchange Calendar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5010" indent="-38501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simply click to login to calendar-lite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creen Shot 2014-11-12 at 11.17.01 PM.png"/>
          <p:cNvPicPr/>
          <p:nvPr/>
        </p:nvPicPr>
        <p:blipFill>
          <a:blip r:embed="rId2">
            <a:extLst/>
          </a:blip>
          <a:srcRect l="0" t="0" r="6811" b="41229"/>
          <a:stretch>
            <a:fillRect/>
          </a:stretch>
        </p:blipFill>
        <p:spPr>
          <a:xfrm>
            <a:off x="1638300" y="1591029"/>
            <a:ext cx="9232669" cy="481601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5010" indent="-38501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shows the current week’s events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270000" y="6362700"/>
            <a:ext cx="104648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ALBERT EINSTEIN</a:t>
            </a:r>
          </a:p>
        </p:txBody>
      </p:sp>
      <p:sp>
        <p:nvSpPr>
          <p:cNvPr id="90" name="Shape 90"/>
          <p:cNvSpPr/>
          <p:nvPr/>
        </p:nvSpPr>
        <p:spPr>
          <a:xfrm>
            <a:off x="1092200" y="3340100"/>
            <a:ext cx="1046480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spcBef>
                <a:spcPts val="2400"/>
              </a:spcBef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Any intelligent fool can make things bigger, more complex and more violent.  It takes a touch of genius, and a lot of courage to move in the other direction.</a:t>
            </a:r>
          </a:p>
        </p:txBody>
      </p:sp>
      <p:sp>
        <p:nvSpPr>
          <p:cNvPr id="91" name="Shape 91"/>
          <p:cNvSpPr/>
          <p:nvPr/>
        </p:nvSpPr>
        <p:spPr>
          <a:xfrm>
            <a:off x="996988" y="2006599"/>
            <a:ext cx="386072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from a colleague: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Challenge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2336" indent="-402336" defTabSz="51409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43">
                <a:solidFill>
                  <a:srgbClr val="FFFFFF"/>
                </a:solidFill>
              </a:rPr>
              <a:t>many people have laptops or home or office computers</a:t>
            </a:r>
            <a:endParaRPr sz="3343">
              <a:solidFill>
                <a:srgbClr val="FFFFFF"/>
              </a:solidFill>
            </a:endParaRPr>
          </a:p>
          <a:p>
            <a:pPr lvl="0" marL="402336" indent="-402336" defTabSz="51409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43">
                <a:solidFill>
                  <a:srgbClr val="FFFFFF"/>
                </a:solidFill>
              </a:rPr>
              <a:t>they are outside nexus domain</a:t>
            </a:r>
            <a:endParaRPr sz="3343">
              <a:solidFill>
                <a:srgbClr val="FFFFFF"/>
              </a:solidFill>
            </a:endParaRPr>
          </a:p>
          <a:p>
            <a:pPr lvl="0" marL="402336" indent="-402336" defTabSz="51409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43">
                <a:solidFill>
                  <a:srgbClr val="FFFFFF"/>
                </a:solidFill>
              </a:rPr>
              <a:t>connect using wireless or externally with VPN or campus Ethernet</a:t>
            </a:r>
            <a:endParaRPr sz="3343">
              <a:solidFill>
                <a:srgbClr val="FFFFFF"/>
              </a:solidFill>
            </a:endParaRPr>
          </a:p>
          <a:p>
            <a:pPr lvl="0" marL="402336" indent="-402336" defTabSz="51409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43">
                <a:solidFill>
                  <a:srgbClr val="FFFFFF"/>
                </a:solidFill>
              </a:rPr>
              <a:t>perhaps 25-30% are Macs</a:t>
            </a:r>
            <a:endParaRPr sz="3343">
              <a:solidFill>
                <a:srgbClr val="FFFFFF"/>
              </a:solidFill>
            </a:endParaRPr>
          </a:p>
          <a:p>
            <a:pPr lvl="0" marL="402336" indent="-402336" defTabSz="51409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43">
                <a:solidFill>
                  <a:srgbClr val="FFFFFF"/>
                </a:solidFill>
              </a:rPr>
              <a:t>maybe 5-10% are Linux</a:t>
            </a:r>
            <a:endParaRPr sz="3343">
              <a:solidFill>
                <a:srgbClr val="FFFFFF"/>
              </a:solidFill>
            </a:endParaRPr>
          </a:p>
          <a:p>
            <a:pPr lvl="0" marL="402336" indent="-402336" defTabSz="51409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43">
                <a:solidFill>
                  <a:srgbClr val="FFFFFF"/>
                </a:solidFill>
              </a:rPr>
              <a:t>want to integrate them with campus services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939800" y="40640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Solutions to date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detailed written instructions with screenshots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tell people to use Outlook (some people prefer other Email programs, or live on Linux without MS-Office)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creen Shot 2014-11-12 at 10.50.58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title"/>
          </p:nvPr>
        </p:nvSpPr>
        <p:spPr>
          <a:xfrm>
            <a:off x="952500" y="762000"/>
            <a:ext cx="5334000" cy="3327400"/>
          </a:xfrm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Login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952500" y="4724400"/>
            <a:ext cx="5334000" cy="4279900"/>
          </a:xfrm>
          <a:prstGeom prst="rect">
            <a:avLst/>
          </a:prstGeom>
        </p:spPr>
        <p:txBody>
          <a:bodyPr/>
          <a:lstStyle/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user simply does nexus login</a:t>
            </a: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gains access to growing collection of services</a:t>
            </a: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as far as user is concerned, it’s all connected</a:t>
            </a: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single sign on</a:t>
            </a:r>
            <a:endParaRPr sz="2784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creen Shot 2014-11-12 at 10.51.2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9336" y="762000"/>
            <a:ext cx="5831928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actual login example used for following slides</a:t>
            </a: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access services instantly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creen Shot 2014-11-12 at 11.12.14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Attach Network Storage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all users have an N: drive</a:t>
            </a: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initially shows what is present</a:t>
            </a: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dark bulb indicates </a:t>
            </a:r>
            <a:r>
              <a:rPr i="1" sz="3200">
                <a:solidFill>
                  <a:srgbClr val="FFFFFF"/>
                </a:solidFill>
              </a:rPr>
              <a:t>not present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creen Shot 2014-11-12 at 11.12.33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title"/>
          </p:nvPr>
        </p:nvSpPr>
        <p:spPr>
          <a:xfrm>
            <a:off x="952500" y="762000"/>
            <a:ext cx="5334000" cy="302478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952500" y="3939778"/>
            <a:ext cx="5334000" cy="5064522"/>
          </a:xfrm>
          <a:prstGeom prst="rect">
            <a:avLst/>
          </a:prstGeom>
        </p:spPr>
        <p:txBody>
          <a:bodyPr/>
          <a:lstStyle/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the user selects drives to attach and presses</a:t>
            </a:r>
            <a:r>
              <a:rPr b="1" sz="2784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go</a:t>
            </a:r>
            <a:r>
              <a:rPr sz="2784">
                <a:solidFill>
                  <a:srgbClr val="FFFFFF"/>
                </a:solidFill>
              </a:rPr>
              <a:t>  </a:t>
            </a: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N: drive available for all on nexus</a:t>
            </a: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R: is an Engineering research 1 TB drive</a:t>
            </a: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784">
              <a:solidFill>
                <a:srgbClr val="FFFFFF"/>
              </a:solidFill>
            </a:endParaRPr>
          </a:p>
          <a:p>
            <a:pPr lvl="0" marL="334959" indent="-334959" algn="l" defTabSz="508254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FFFFFF"/>
                </a:solidFill>
              </a:rPr>
              <a:t>If we extend schema, we could have  personalized/org-specific drives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creen Shot 2014-11-12 at 11.12.44 PM.png"/>
          <p:cNvPicPr/>
          <p:nvPr/>
        </p:nvPicPr>
        <p:blipFill>
          <a:blip r:embed="rId2">
            <a:extLst/>
          </a:blip>
          <a:srcRect l="4268" t="0" r="4268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drives which attach are lit green</a:t>
            </a: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 marL="385010" indent="-38501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colourblind people see a lit light versus an off bulb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creen Shot 2014-11-12 at 11.13.17 PM.png"/>
          <p:cNvPicPr/>
          <p:nvPr/>
        </p:nvPicPr>
        <p:blipFill>
          <a:blip r:embed="rId2">
            <a:extLst/>
          </a:blip>
          <a:srcRect l="17069" t="0" r="17069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Desktop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5010" indent="-38501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on Macs, the attached drive appears as a shared folder on the desktop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